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6" r:id="rId5"/>
    <p:sldMasterId id="2147483788" r:id="rId6"/>
    <p:sldMasterId id="2147483800" r:id="rId7"/>
    <p:sldMasterId id="2147483818" r:id="rId8"/>
    <p:sldMasterId id="2147483835" r:id="rId9"/>
    <p:sldMasterId id="2147483855" r:id="rId10"/>
    <p:sldMasterId id="2147483872" r:id="rId11"/>
  </p:sldMasterIdLst>
  <p:notesMasterIdLst>
    <p:notesMasterId r:id="rId38"/>
  </p:notesMasterIdLst>
  <p:sldIdLst>
    <p:sldId id="287" r:id="rId12"/>
    <p:sldId id="434" r:id="rId13"/>
    <p:sldId id="300" r:id="rId14"/>
    <p:sldId id="3109" r:id="rId15"/>
    <p:sldId id="435" r:id="rId16"/>
    <p:sldId id="3101" r:id="rId17"/>
    <p:sldId id="436" r:id="rId18"/>
    <p:sldId id="3110" r:id="rId19"/>
    <p:sldId id="437" r:id="rId20"/>
    <p:sldId id="290" r:id="rId21"/>
    <p:sldId id="438" r:id="rId22"/>
    <p:sldId id="3085" r:id="rId23"/>
    <p:sldId id="3084" r:id="rId24"/>
    <p:sldId id="3083" r:id="rId25"/>
    <p:sldId id="3081" r:id="rId26"/>
    <p:sldId id="439" r:id="rId27"/>
    <p:sldId id="3116" r:id="rId28"/>
    <p:sldId id="3117" r:id="rId29"/>
    <p:sldId id="3118" r:id="rId30"/>
    <p:sldId id="3120" r:id="rId31"/>
    <p:sldId id="3121" r:id="rId32"/>
    <p:sldId id="3119" r:id="rId33"/>
    <p:sldId id="3122" r:id="rId34"/>
    <p:sldId id="440" r:id="rId35"/>
    <p:sldId id="263" r:id="rId36"/>
    <p:sldId id="432" r:id="rId3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4E7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4E7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4E7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4E7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4E7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4E7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4E7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4E7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1F4E7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1F4E70"/>
        </a:fontRef>
        <a:srgbClr val="1F4E7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FD4"/>
          </a:solidFill>
        </a:fill>
      </a:tcStyle>
    </a:wholeTbl>
    <a:band2H>
      <a:tcTxStyle/>
      <a:tcStyle>
        <a:tcBdr/>
        <a:fill>
          <a:solidFill>
            <a:srgbClr val="E7E8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1F4E70"/>
        </a:fontRef>
        <a:srgbClr val="1F4E7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CBCC"/>
          </a:solidFill>
        </a:fill>
      </a:tcStyle>
    </a:wholeTbl>
    <a:band2H>
      <a:tcTxStyle/>
      <a:tcStyle>
        <a:tcBdr/>
        <a:fill>
          <a:solidFill>
            <a:srgbClr val="EDE7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1F4E70"/>
        </a:fontRef>
        <a:srgbClr val="1F4E7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FD4D5"/>
          </a:solidFill>
        </a:fill>
      </a:tcStyle>
    </a:wholeTbl>
    <a:band2H>
      <a:tcTxStyle/>
      <a:tcStyle>
        <a:tcBdr/>
        <a:fill>
          <a:solidFill>
            <a:srgbClr val="F7EB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1F4E70"/>
        </a:fontRef>
        <a:srgbClr val="1F4E7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B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F4E70"/>
        </a:fontRef>
        <a:srgbClr val="1F4E7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F4E70"/>
              </a:solidFill>
              <a:prstDash val="solid"/>
              <a:round/>
            </a:ln>
          </a:top>
          <a:bottom>
            <a:ln w="25400" cap="flat">
              <a:solidFill>
                <a:srgbClr val="1F4E7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F4E70"/>
              </a:solidFill>
              <a:prstDash val="solid"/>
              <a:round/>
            </a:ln>
          </a:top>
          <a:bottom>
            <a:ln w="25400" cap="flat">
              <a:solidFill>
                <a:srgbClr val="1F4E7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1F4E70"/>
        </a:fontRef>
        <a:srgbClr val="1F4E7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FD4"/>
          </a:solidFill>
        </a:fill>
      </a:tcStyle>
    </a:wholeTbl>
    <a:band2H>
      <a:tcTxStyle/>
      <a:tcStyle>
        <a:tcBdr/>
        <a:fill>
          <a:solidFill>
            <a:srgbClr val="E7E8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4E7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4E7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F4E7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1F4E70"/>
        </a:fontRef>
        <a:srgbClr val="1F4E70"/>
      </a:tcTxStyle>
      <a:tcStyle>
        <a:tcBdr>
          <a:left>
            <a:ln w="12700" cap="flat">
              <a:solidFill>
                <a:srgbClr val="1F4E70"/>
              </a:solidFill>
              <a:prstDash val="solid"/>
              <a:round/>
            </a:ln>
          </a:left>
          <a:right>
            <a:ln w="12700" cap="flat">
              <a:solidFill>
                <a:srgbClr val="1F4E70"/>
              </a:solidFill>
              <a:prstDash val="solid"/>
              <a:round/>
            </a:ln>
          </a:right>
          <a:top>
            <a:ln w="12700" cap="flat">
              <a:solidFill>
                <a:srgbClr val="1F4E70"/>
              </a:solidFill>
              <a:prstDash val="solid"/>
              <a:round/>
            </a:ln>
          </a:top>
          <a:bottom>
            <a:ln w="12700" cap="flat">
              <a:solidFill>
                <a:srgbClr val="1F4E70"/>
              </a:solidFill>
              <a:prstDash val="solid"/>
              <a:round/>
            </a:ln>
          </a:bottom>
          <a:insideH>
            <a:ln w="12700" cap="flat">
              <a:solidFill>
                <a:srgbClr val="1F4E70"/>
              </a:solidFill>
              <a:prstDash val="solid"/>
              <a:round/>
            </a:ln>
          </a:insideH>
          <a:insideV>
            <a:ln w="12700" cap="flat">
              <a:solidFill>
                <a:srgbClr val="1F4E70"/>
              </a:solidFill>
              <a:prstDash val="solid"/>
              <a:round/>
            </a:ln>
          </a:insideV>
        </a:tcBdr>
        <a:fill>
          <a:solidFill>
            <a:srgbClr val="1F4E7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1F4E70"/>
        </a:fontRef>
        <a:srgbClr val="1F4E70"/>
      </a:tcTxStyle>
      <a:tcStyle>
        <a:tcBdr>
          <a:left>
            <a:ln w="12700" cap="flat">
              <a:solidFill>
                <a:srgbClr val="1F4E70"/>
              </a:solidFill>
              <a:prstDash val="solid"/>
              <a:round/>
            </a:ln>
          </a:left>
          <a:right>
            <a:ln w="12700" cap="flat">
              <a:solidFill>
                <a:srgbClr val="1F4E70"/>
              </a:solidFill>
              <a:prstDash val="solid"/>
              <a:round/>
            </a:ln>
          </a:right>
          <a:top>
            <a:ln w="12700" cap="flat">
              <a:solidFill>
                <a:srgbClr val="1F4E70"/>
              </a:solidFill>
              <a:prstDash val="solid"/>
              <a:round/>
            </a:ln>
          </a:top>
          <a:bottom>
            <a:ln w="12700" cap="flat">
              <a:solidFill>
                <a:srgbClr val="1F4E70"/>
              </a:solidFill>
              <a:prstDash val="solid"/>
              <a:round/>
            </a:ln>
          </a:bottom>
          <a:insideH>
            <a:ln w="12700" cap="flat">
              <a:solidFill>
                <a:srgbClr val="1F4E70"/>
              </a:solidFill>
              <a:prstDash val="solid"/>
              <a:round/>
            </a:ln>
          </a:insideH>
          <a:insideV>
            <a:ln w="12700" cap="flat">
              <a:solidFill>
                <a:srgbClr val="1F4E70"/>
              </a:solidFill>
              <a:prstDash val="solid"/>
              <a:round/>
            </a:ln>
          </a:insideV>
        </a:tcBdr>
        <a:fill>
          <a:solidFill>
            <a:srgbClr val="1F4E70">
              <a:alpha val="20000"/>
            </a:srgbClr>
          </a:solidFill>
        </a:fill>
      </a:tcStyle>
    </a:firstCol>
    <a:lastRow>
      <a:tcTxStyle b="on" i="off">
        <a:fontRef idx="major">
          <a:srgbClr val="1F4E70"/>
        </a:fontRef>
        <a:srgbClr val="1F4E70"/>
      </a:tcTxStyle>
      <a:tcStyle>
        <a:tcBdr>
          <a:left>
            <a:ln w="12700" cap="flat">
              <a:solidFill>
                <a:srgbClr val="1F4E70"/>
              </a:solidFill>
              <a:prstDash val="solid"/>
              <a:round/>
            </a:ln>
          </a:left>
          <a:right>
            <a:ln w="12700" cap="flat">
              <a:solidFill>
                <a:srgbClr val="1F4E70"/>
              </a:solidFill>
              <a:prstDash val="solid"/>
              <a:round/>
            </a:ln>
          </a:right>
          <a:top>
            <a:ln w="50800" cap="flat">
              <a:solidFill>
                <a:srgbClr val="1F4E70"/>
              </a:solidFill>
              <a:prstDash val="solid"/>
              <a:round/>
            </a:ln>
          </a:top>
          <a:bottom>
            <a:ln w="12700" cap="flat">
              <a:solidFill>
                <a:srgbClr val="1F4E70"/>
              </a:solidFill>
              <a:prstDash val="solid"/>
              <a:round/>
            </a:ln>
          </a:bottom>
          <a:insideH>
            <a:ln w="12700" cap="flat">
              <a:solidFill>
                <a:srgbClr val="1F4E70"/>
              </a:solidFill>
              <a:prstDash val="solid"/>
              <a:round/>
            </a:ln>
          </a:insideH>
          <a:insideV>
            <a:ln w="12700" cap="flat">
              <a:solidFill>
                <a:srgbClr val="1F4E7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1F4E70"/>
        </a:fontRef>
        <a:srgbClr val="1F4E70"/>
      </a:tcTxStyle>
      <a:tcStyle>
        <a:tcBdr>
          <a:left>
            <a:ln w="12700" cap="flat">
              <a:solidFill>
                <a:srgbClr val="1F4E70"/>
              </a:solidFill>
              <a:prstDash val="solid"/>
              <a:round/>
            </a:ln>
          </a:left>
          <a:right>
            <a:ln w="12700" cap="flat">
              <a:solidFill>
                <a:srgbClr val="1F4E70"/>
              </a:solidFill>
              <a:prstDash val="solid"/>
              <a:round/>
            </a:ln>
          </a:right>
          <a:top>
            <a:ln w="12700" cap="flat">
              <a:solidFill>
                <a:srgbClr val="1F4E70"/>
              </a:solidFill>
              <a:prstDash val="solid"/>
              <a:round/>
            </a:ln>
          </a:top>
          <a:bottom>
            <a:ln w="25400" cap="flat">
              <a:solidFill>
                <a:srgbClr val="1F4E70"/>
              </a:solidFill>
              <a:prstDash val="solid"/>
              <a:round/>
            </a:ln>
          </a:bottom>
          <a:insideH>
            <a:ln w="12700" cap="flat">
              <a:solidFill>
                <a:srgbClr val="1F4E70"/>
              </a:solidFill>
              <a:prstDash val="solid"/>
              <a:round/>
            </a:ln>
          </a:insideH>
          <a:insideV>
            <a:ln w="12700" cap="flat">
              <a:solidFill>
                <a:srgbClr val="1F4E7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3945" autoAdjust="0"/>
  </p:normalViewPr>
  <p:slideViewPr>
    <p:cSldViewPr snapToGrid="0">
      <p:cViewPr>
        <p:scale>
          <a:sx n="150" d="100"/>
          <a:sy n="150" d="100"/>
        </p:scale>
        <p:origin x="61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1" name="Shape 2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4780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6992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381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tx1"/>
                </a:solidFill>
                <a:latin typeface="Berlin Type" panose="020B0502020203020204" pitchFamily="34" charset="0"/>
                <a:cs typeface="Arial" panose="020B0604020202020204" pitchFamily="34" charset="0"/>
              </a:rPr>
              <a:t>Datenbasis: Durchschnittswerte zum Wareneingang und Warenausgang im Regelbetrieb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11F00-CDDF-4499-8EBC-F7B6F6B9A850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100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3979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814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244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0095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5805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416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2.jpeg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gif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gif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gif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gif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jpeg"/><Relationship Id="rId14" Type="http://schemas.openxmlformats.org/officeDocument/2006/relationships/image" Target="../media/image40.png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9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565" y="116103"/>
            <a:ext cx="761533" cy="62893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Zwischen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6994316" cy="68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Zwischenüberschrift</a:t>
            </a:r>
          </a:p>
        </p:txBody>
      </p:sp>
      <p:sp>
        <p:nvSpPr>
          <p:cNvPr id="1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7"/>
            <a:ext cx="7134014" cy="53929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chemeClr val="accent1"/>
                </a:solidFill>
              </a:defRPr>
            </a:lvl1pPr>
            <a:lvl2pPr marL="409090" indent="-157089">
              <a:buClrTx/>
              <a:defRPr sz="1600" i="1">
                <a:solidFill>
                  <a:schemeClr val="accent1"/>
                </a:solidFill>
              </a:defRPr>
            </a:lvl2pPr>
            <a:lvl3pPr marL="769090" indent="-157089">
              <a:buClrTx/>
              <a:defRPr sz="1600" i="1">
                <a:solidFill>
                  <a:schemeClr val="accent1"/>
                </a:solidFill>
              </a:defRPr>
            </a:lvl3pPr>
            <a:lvl4pPr marL="1129089" indent="-157090">
              <a:buClrTx/>
              <a:defRPr sz="1600" i="1">
                <a:solidFill>
                  <a:schemeClr val="accent1"/>
                </a:solidFill>
              </a:defRPr>
            </a:lvl4pPr>
            <a:lvl5pPr marL="1489090" indent="-157090">
              <a:buClrTx/>
              <a:defRPr sz="16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5" name="Grafik 5" descr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rafik 18" descr="Grafik 18"/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72615" y="4822778"/>
            <a:ext cx="677821" cy="180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rafik 19" descr="Grafik 19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737598" y="4792769"/>
            <a:ext cx="658520" cy="240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Grafik 20" descr="Grafik 20"/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7257877" y="4747016"/>
            <a:ext cx="332006" cy="332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Grafik 22" descr="Grafik 22"/>
          <p:cNvPicPr>
            <a:picLocks noChangeAspect="1"/>
          </p:cNvPicPr>
          <p:nvPr/>
        </p:nvPicPr>
        <p:blipFill>
          <a:blip r:embed="rId7">
            <a:alphaModFix amt="50000"/>
          </a:blip>
          <a:srcRect l="7926" t="4587" r="10570" b="28262"/>
          <a:stretch>
            <a:fillRect/>
          </a:stretch>
        </p:blipFill>
        <p:spPr>
          <a:xfrm>
            <a:off x="5359787" y="4757632"/>
            <a:ext cx="824976" cy="310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Grafik 24" descr="Grafik 24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8456090" y="4687563"/>
            <a:ext cx="544007" cy="450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Grafik 26" descr="Grafik 26"/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6351144" y="4833975"/>
            <a:ext cx="753249" cy="158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Grafik 28" descr="Grafik 28"/>
          <p:cNvPicPr>
            <a:picLocks noChangeAspect="1"/>
          </p:cNvPicPr>
          <p:nvPr/>
        </p:nvPicPr>
        <p:blipFill>
          <a:blip r:embed="rId10">
            <a:alphaModFix amt="50000"/>
          </a:blip>
          <a:srcRect l="8323" t="13631" r="7897" b="1772"/>
          <a:stretch>
            <a:fillRect/>
          </a:stretch>
        </p:blipFill>
        <p:spPr>
          <a:xfrm>
            <a:off x="4635548" y="4820384"/>
            <a:ext cx="631076" cy="185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Grafik 30" descr="Grafik 30"/>
          <p:cNvPicPr>
            <a:picLocks noChangeAspect="1"/>
          </p:cNvPicPr>
          <p:nvPr/>
        </p:nvPicPr>
        <p:blipFill>
          <a:blip r:embed="rId11">
            <a:alphaModFix amt="35000"/>
          </a:blip>
          <a:stretch>
            <a:fillRect/>
          </a:stretch>
        </p:blipFill>
        <p:spPr>
          <a:xfrm>
            <a:off x="1761022" y="4813441"/>
            <a:ext cx="454224" cy="199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Grafik 31" descr="Grafik 31"/>
          <p:cNvPicPr>
            <a:picLocks noChangeAspect="1"/>
          </p:cNvPicPr>
          <p:nvPr/>
        </p:nvPicPr>
        <p:blipFill>
          <a:blip r:embed="rId12">
            <a:alphaModFix amt="35000"/>
          </a:blip>
          <a:stretch>
            <a:fillRect/>
          </a:stretch>
        </p:blipFill>
        <p:spPr>
          <a:xfrm>
            <a:off x="2330656" y="4764768"/>
            <a:ext cx="296507" cy="296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Grafik 32" descr="Grafik 32"/>
          <p:cNvPicPr>
            <a:picLocks noChangeAspect="1"/>
          </p:cNvPicPr>
          <p:nvPr/>
        </p:nvPicPr>
        <p:blipFill>
          <a:blip r:embed="rId13">
            <a:alphaModFix amt="35000"/>
          </a:blip>
          <a:stretch>
            <a:fillRect/>
          </a:stretch>
        </p:blipFill>
        <p:spPr>
          <a:xfrm>
            <a:off x="916820" y="4820384"/>
            <a:ext cx="677821" cy="185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Grafik 33" descr="Grafik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3369" y="4854707"/>
            <a:ext cx="638477" cy="116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Grafik 2" descr="Grafik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10353" y="4799498"/>
            <a:ext cx="998102" cy="227046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1_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hteck 14"/>
          <p:cNvSpPr/>
          <p:nvPr/>
        </p:nvSpPr>
        <p:spPr>
          <a:xfrm>
            <a:off x="-1" y="4593013"/>
            <a:ext cx="9144001" cy="145711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43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9875" y="1018797"/>
            <a:ext cx="3060002" cy="58893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  <a:lvl2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2pPr>
            <a:lvl3pPr marL="906544" indent="-294545">
              <a:buClrTx/>
              <a:defRPr sz="3000" b="1">
                <a:solidFill>
                  <a:srgbClr val="1F4E70"/>
                </a:solidFill>
              </a:defRPr>
            </a:lvl3pPr>
            <a:lvl4pPr marL="1266544" indent="-294545">
              <a:buClrTx/>
              <a:defRPr sz="3000" b="1">
                <a:solidFill>
                  <a:srgbClr val="1F4E70"/>
                </a:solidFill>
              </a:defRPr>
            </a:lvl4pPr>
            <a:lvl5pPr marL="1626544" indent="-294545">
              <a:buClrTx/>
              <a:defRPr sz="3000" b="1">
                <a:solidFill>
                  <a:srgbClr val="1F4E70"/>
                </a:solidFill>
              </a:defRPr>
            </a:lvl5pPr>
          </a:lstStyle>
          <a:p>
            <a:r>
              <a:t>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Bildplatzhalter 2"/>
          <p:cNvSpPr>
            <a:spLocks noGrp="1"/>
          </p:cNvSpPr>
          <p:nvPr>
            <p:ph type="pic" sz="half" idx="21"/>
          </p:nvPr>
        </p:nvSpPr>
        <p:spPr>
          <a:xfrm>
            <a:off x="3754437" y="1019175"/>
            <a:ext cx="5119688" cy="2819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Rechteck 17"/>
          <p:cNvSpPr/>
          <p:nvPr/>
        </p:nvSpPr>
        <p:spPr>
          <a:xfrm>
            <a:off x="0" y="4674894"/>
            <a:ext cx="9144000" cy="468606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pic>
        <p:nvPicPr>
          <p:cNvPr id="146" name="Grafik 13" descr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FC47AE09-55CE-834B-A3FD-A329C49CEFEB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588937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</a:t>
            </a:r>
          </a:p>
          <a:p>
            <a:pPr lvl="1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8400" y="129600"/>
            <a:ext cx="975600" cy="274637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C1A289F-6149-D14C-A5F1-8A8EA5D3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830633"/>
            <a:ext cx="3060001" cy="2606185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003150"/>
                </a:solidFill>
              </a:defRPr>
            </a:lvl1pPr>
            <a:lvl2pPr>
              <a:defRPr sz="1100">
                <a:solidFill>
                  <a:srgbClr val="003150"/>
                </a:solidFill>
              </a:defRPr>
            </a:lvl2pPr>
            <a:lvl3pPr>
              <a:defRPr sz="1100">
                <a:solidFill>
                  <a:srgbClr val="003150"/>
                </a:solidFill>
              </a:defRPr>
            </a:lvl3pPr>
            <a:lvl4pPr>
              <a:defRPr sz="1100">
                <a:solidFill>
                  <a:srgbClr val="003150"/>
                </a:solidFill>
              </a:defRPr>
            </a:lvl4pPr>
            <a:lvl5pPr>
              <a:defRPr sz="1100">
                <a:solidFill>
                  <a:srgbClr val="0031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079B9C-2A12-7848-8981-759723DA48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54438" y="1019175"/>
            <a:ext cx="5119687" cy="28194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6635923-FF09-564A-B539-DF73E34404D0}"/>
              </a:ext>
            </a:extLst>
          </p:cNvPr>
          <p:cNvSpPr txBox="1"/>
          <p:nvPr userDrawn="1"/>
        </p:nvSpPr>
        <p:spPr>
          <a:xfrm>
            <a:off x="5351929" y="4231341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sz="1300" dirty="0" err="1">
              <a:solidFill>
                <a:srgbClr val="3742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85037EA-A644-5949-BF32-B4D7B502DE4A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22" name="Datumsplatzhalter 4">
            <a:extLst>
              <a:ext uri="{FF2B5EF4-FFF2-40B4-BE49-F238E27FC236}">
                <a16:creationId xmlns:a16="http://schemas.microsoft.com/office/drawing/2014/main" id="{B45F242B-91BD-3742-A93C-9A57AD232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3" name="Fußzeilenplatzhalter 5">
            <a:extLst>
              <a:ext uri="{FF2B5EF4-FFF2-40B4-BE49-F238E27FC236}">
                <a16:creationId xmlns:a16="http://schemas.microsoft.com/office/drawing/2014/main" id="{B5055F66-97E2-5C4B-957C-D4E9F047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Interschutz 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660CBB3-53AB-9748-AE7D-FB3F70089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99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1_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C59F163B-C7FA-6040-8B50-DE5316EDE84A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588937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</a:t>
            </a:r>
          </a:p>
          <a:p>
            <a:pPr lvl="1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C1A289F-6149-D14C-A5F1-8A8EA5D3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830633"/>
            <a:ext cx="3060001" cy="2606185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374251"/>
                </a:solidFill>
              </a:defRPr>
            </a:lvl1pPr>
            <a:lvl2pPr>
              <a:defRPr sz="1100">
                <a:solidFill>
                  <a:srgbClr val="374251"/>
                </a:solidFill>
              </a:defRPr>
            </a:lvl2pPr>
            <a:lvl3pPr>
              <a:defRPr sz="1100">
                <a:solidFill>
                  <a:srgbClr val="374251"/>
                </a:solidFill>
              </a:defRPr>
            </a:lvl3pPr>
            <a:lvl4pPr>
              <a:defRPr sz="1100">
                <a:solidFill>
                  <a:srgbClr val="374251"/>
                </a:solidFill>
              </a:defRPr>
            </a:lvl4pPr>
            <a:lvl5pPr>
              <a:defRPr sz="1100">
                <a:solidFill>
                  <a:srgbClr val="3742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079B9C-2A12-7848-8981-759723DA48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54438" y="1019175"/>
            <a:ext cx="5119687" cy="28194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DE58CEE-CD44-A344-B37D-9C2473465751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21" name="Datumsplatzhalter 4">
            <a:extLst>
              <a:ext uri="{FF2B5EF4-FFF2-40B4-BE49-F238E27FC236}">
                <a16:creationId xmlns:a16="http://schemas.microsoft.com/office/drawing/2014/main" id="{B82BE310-C676-BD42-A1B6-44A765B2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2" name="Fußzeilenplatzhalter 5">
            <a:extLst>
              <a:ext uri="{FF2B5EF4-FFF2-40B4-BE49-F238E27FC236}">
                <a16:creationId xmlns:a16="http://schemas.microsoft.com/office/drawing/2014/main" id="{49FE1033-F7B8-8B4B-87E4-335ECF1F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Interschutz 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36914D4-6C52-6443-98C7-F94ABD087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4639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Inhalt_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181ED2FC-55CE-DE47-BC85-70DFEED13774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588937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</a:t>
            </a:r>
          </a:p>
          <a:p>
            <a:pPr lvl="1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C1A289F-6149-D14C-A5F1-8A8EA5D3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830633"/>
            <a:ext cx="3060001" cy="2606185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374251"/>
                </a:solidFill>
              </a:defRPr>
            </a:lvl1pPr>
            <a:lvl2pPr>
              <a:defRPr sz="1100">
                <a:solidFill>
                  <a:srgbClr val="374251"/>
                </a:solidFill>
              </a:defRPr>
            </a:lvl2pPr>
            <a:lvl3pPr>
              <a:defRPr sz="1100">
                <a:solidFill>
                  <a:srgbClr val="374251"/>
                </a:solidFill>
              </a:defRPr>
            </a:lvl3pPr>
            <a:lvl4pPr>
              <a:defRPr sz="1100">
                <a:solidFill>
                  <a:srgbClr val="374251"/>
                </a:solidFill>
              </a:defRPr>
            </a:lvl4pPr>
            <a:lvl5pPr>
              <a:defRPr sz="1100">
                <a:solidFill>
                  <a:srgbClr val="3742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AF9A3CD9-35F4-DD4C-83A2-BF7653BD41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557588" y="1019175"/>
            <a:ext cx="5316537" cy="3417888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ACB5CC9-FD30-4148-BB2D-001722525498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21" name="Datumsplatzhalter 4">
            <a:extLst>
              <a:ext uri="{FF2B5EF4-FFF2-40B4-BE49-F238E27FC236}">
                <a16:creationId xmlns:a16="http://schemas.microsoft.com/office/drawing/2014/main" id="{A4488C36-99E6-E340-9213-1F879DA2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2" name="Fußzeilenplatzhalter 5">
            <a:extLst>
              <a:ext uri="{FF2B5EF4-FFF2-40B4-BE49-F238E27FC236}">
                <a16:creationId xmlns:a16="http://schemas.microsoft.com/office/drawing/2014/main" id="{3F191582-1626-C042-BB82-219117F5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Interschutz 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9ADE981-99E5-C740-A064-862B162827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905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172325"/>
            <a:ext cx="8604000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Kontakt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5DE136-71A3-0F4D-90F7-FA7528833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875" y="2232979"/>
            <a:ext cx="1218342" cy="10851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C9A277-A2C6-9F47-B515-ACF38B421A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81150" y="2232979"/>
            <a:ext cx="2728913" cy="10858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dirty="0" err="1"/>
              <a:t>Jantje</a:t>
            </a:r>
            <a:r>
              <a:rPr lang="de-DE" dirty="0"/>
              <a:t> Meißner</a:t>
            </a:r>
          </a:p>
          <a:p>
            <a:pPr lvl="0"/>
            <a:r>
              <a:rPr lang="de-DE" dirty="0" err="1"/>
              <a:t>Jantje.meißner@youse.de</a:t>
            </a:r>
            <a:endParaRPr lang="de-DE" dirty="0"/>
          </a:p>
          <a:p>
            <a:pPr lvl="0"/>
            <a:r>
              <a:rPr lang="de-DE" dirty="0"/>
              <a:t>0157 819203** 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885853C3-188D-C943-A0A8-FECE9E8824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41875" y="2232979"/>
            <a:ext cx="1218342" cy="1085163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EF23867E-7198-AE48-AEA5-D6691BAB3A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53150" y="2232979"/>
            <a:ext cx="2728913" cy="10858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dirty="0" err="1"/>
              <a:t>Jantje</a:t>
            </a:r>
            <a:r>
              <a:rPr lang="de-DE" dirty="0"/>
              <a:t> Meißner</a:t>
            </a:r>
          </a:p>
          <a:p>
            <a:pPr lvl="0"/>
            <a:r>
              <a:rPr lang="de-DE" dirty="0" err="1"/>
              <a:t>Jantje.meißner@youse.de</a:t>
            </a:r>
            <a:endParaRPr lang="de-DE" dirty="0"/>
          </a:p>
          <a:p>
            <a:pPr lvl="0"/>
            <a:r>
              <a:rPr lang="de-DE" dirty="0"/>
              <a:t>0157 819203**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9F1535-D172-C744-9859-93A035814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570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172325"/>
            <a:ext cx="8604000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Kontakt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5DE136-71A3-0F4D-90F7-FA7528833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875" y="2232979"/>
            <a:ext cx="1218342" cy="10851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C9A277-A2C6-9F47-B515-ACF38B421A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81150" y="2232979"/>
            <a:ext cx="2728913" cy="10858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dirty="0" err="1"/>
              <a:t>Jantje</a:t>
            </a:r>
            <a:r>
              <a:rPr lang="de-DE" dirty="0"/>
              <a:t> Meißner</a:t>
            </a:r>
          </a:p>
          <a:p>
            <a:pPr lvl="0"/>
            <a:r>
              <a:rPr lang="de-DE" dirty="0" err="1"/>
              <a:t>Jantje.meißner@youse.de</a:t>
            </a:r>
            <a:endParaRPr lang="de-DE" dirty="0"/>
          </a:p>
          <a:p>
            <a:pPr lvl="0"/>
            <a:r>
              <a:rPr lang="de-DE" dirty="0"/>
              <a:t>0157 819203** 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885853C3-188D-C943-A0A8-FECE9E8824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41875" y="2232979"/>
            <a:ext cx="1218342" cy="1085163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EF23867E-7198-AE48-AEA5-D6691BAB3A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53150" y="2232979"/>
            <a:ext cx="2728913" cy="10858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dirty="0" err="1"/>
              <a:t>Jantje</a:t>
            </a:r>
            <a:r>
              <a:rPr lang="de-DE" dirty="0"/>
              <a:t> Meißner</a:t>
            </a:r>
          </a:p>
          <a:p>
            <a:pPr lvl="0"/>
            <a:r>
              <a:rPr lang="de-DE" dirty="0" err="1"/>
              <a:t>Jantje.meißner@youse.de</a:t>
            </a:r>
            <a:endParaRPr lang="de-DE" dirty="0"/>
          </a:p>
          <a:p>
            <a:pPr lvl="0"/>
            <a:r>
              <a:rPr lang="de-DE" dirty="0"/>
              <a:t>0157 819203**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DEA09F1-5411-FE43-9758-F8F402102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0D5EA90-086C-1245-A6E7-251A17201C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399" y="116103"/>
            <a:ext cx="843415" cy="8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2793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8730099" cy="685488"/>
          </a:xfrm>
          <a:prstGeom prst="rect">
            <a:avLst/>
          </a:prstGeom>
        </p:spPr>
        <p:txBody>
          <a:bodyPr lIns="121918" tIns="121918" rIns="121918" bIns="121918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Überschrift</a:t>
            </a:r>
          </a:p>
        </p:txBody>
      </p:sp>
      <p:sp>
        <p:nvSpPr>
          <p:cNvPr id="190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8"/>
            <a:ext cx="6979889" cy="539295"/>
          </a:xfrm>
          <a:prstGeom prst="rect">
            <a:avLst/>
          </a:prstGeom>
        </p:spPr>
        <p:txBody>
          <a:bodyPr lIns="121918" tIns="121918" rIns="121918" bIns="121918"/>
          <a:lstStyle>
            <a:lvl1pPr marL="0" indent="0">
              <a:spcBef>
                <a:spcPts val="900"/>
              </a:spcBef>
              <a:buClrTx/>
              <a:buSzTx/>
              <a:buNone/>
              <a:defRPr sz="1500" i="1">
                <a:solidFill>
                  <a:schemeClr val="accent1"/>
                </a:solidFill>
              </a:defRPr>
            </a:lvl1pPr>
            <a:lvl2pPr marL="249136" indent="-154635">
              <a:spcBef>
                <a:spcPts val="900"/>
              </a:spcBef>
              <a:buClrTx/>
              <a:defRPr sz="1500" i="1">
                <a:solidFill>
                  <a:schemeClr val="accent1"/>
                </a:solidFill>
              </a:defRPr>
            </a:lvl2pPr>
            <a:lvl3pPr marL="384136" indent="-154636">
              <a:spcBef>
                <a:spcPts val="900"/>
              </a:spcBef>
              <a:buClrTx/>
              <a:defRPr sz="1500" i="1">
                <a:solidFill>
                  <a:schemeClr val="accent1"/>
                </a:solidFill>
              </a:defRPr>
            </a:lvl3pPr>
            <a:lvl4pPr marL="519135" indent="-154636">
              <a:spcBef>
                <a:spcPts val="900"/>
              </a:spcBef>
              <a:buClrTx/>
              <a:defRPr sz="1500" i="1">
                <a:solidFill>
                  <a:schemeClr val="accent1"/>
                </a:solidFill>
              </a:defRPr>
            </a:lvl4pPr>
            <a:lvl5pPr marL="654135" indent="-154636">
              <a:spcBef>
                <a:spcPts val="900"/>
              </a:spcBef>
              <a:buClrTx/>
              <a:defRPr sz="15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1" name="Grafik 6" descr="Grafik 6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7541768" y="969517"/>
            <a:ext cx="1602234" cy="3204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3" y="116103"/>
            <a:ext cx="1374003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084767" y="4531043"/>
            <a:ext cx="468434" cy="472439"/>
          </a:xfrm>
          <a:prstGeom prst="rect">
            <a:avLst/>
          </a:prstGeom>
        </p:spPr>
        <p:txBody>
          <a:bodyPr lIns="121918" tIns="121918" rIns="121918" bIns="121918"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6168470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565" y="116103"/>
            <a:ext cx="761533" cy="62893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Zwischen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6994316" cy="68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Zwischenüberschrift</a:t>
            </a:r>
          </a:p>
        </p:txBody>
      </p:sp>
      <p:sp>
        <p:nvSpPr>
          <p:cNvPr id="1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7"/>
            <a:ext cx="7134014" cy="53929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chemeClr val="accent1"/>
                </a:solidFill>
              </a:defRPr>
            </a:lvl1pPr>
            <a:lvl2pPr marL="409090" indent="-157089">
              <a:buClrTx/>
              <a:defRPr sz="1600" i="1">
                <a:solidFill>
                  <a:schemeClr val="accent1"/>
                </a:solidFill>
              </a:defRPr>
            </a:lvl2pPr>
            <a:lvl3pPr marL="769090" indent="-157089">
              <a:buClrTx/>
              <a:defRPr sz="1600" i="1">
                <a:solidFill>
                  <a:schemeClr val="accent1"/>
                </a:solidFill>
              </a:defRPr>
            </a:lvl3pPr>
            <a:lvl4pPr marL="1129089" indent="-157090">
              <a:buClrTx/>
              <a:defRPr sz="1600" i="1">
                <a:solidFill>
                  <a:schemeClr val="accent1"/>
                </a:solidFill>
              </a:defRPr>
            </a:lvl4pPr>
            <a:lvl5pPr marL="1489090" indent="-157090">
              <a:buClrTx/>
              <a:defRPr sz="16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5" name="Grafik 5" descr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rafik 18" descr="Grafik 18"/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72615" y="4822778"/>
            <a:ext cx="677821" cy="180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rafik 19" descr="Grafik 19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737598" y="4792769"/>
            <a:ext cx="658520" cy="240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Grafik 20" descr="Grafik 20"/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7257877" y="4747016"/>
            <a:ext cx="332006" cy="332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Grafik 22" descr="Grafik 22"/>
          <p:cNvPicPr>
            <a:picLocks noChangeAspect="1"/>
          </p:cNvPicPr>
          <p:nvPr/>
        </p:nvPicPr>
        <p:blipFill>
          <a:blip r:embed="rId7">
            <a:alphaModFix amt="50000"/>
          </a:blip>
          <a:srcRect l="7926" t="4587" r="10570" b="28262"/>
          <a:stretch>
            <a:fillRect/>
          </a:stretch>
        </p:blipFill>
        <p:spPr>
          <a:xfrm>
            <a:off x="5359787" y="4757632"/>
            <a:ext cx="824976" cy="310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Grafik 24" descr="Grafik 24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8456090" y="4687563"/>
            <a:ext cx="544007" cy="450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Grafik 26" descr="Grafik 26"/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6351144" y="4833975"/>
            <a:ext cx="753249" cy="158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Grafik 28" descr="Grafik 28"/>
          <p:cNvPicPr>
            <a:picLocks noChangeAspect="1"/>
          </p:cNvPicPr>
          <p:nvPr/>
        </p:nvPicPr>
        <p:blipFill>
          <a:blip r:embed="rId10">
            <a:alphaModFix amt="50000"/>
          </a:blip>
          <a:srcRect l="8323" t="13631" r="7897" b="1772"/>
          <a:stretch>
            <a:fillRect/>
          </a:stretch>
        </p:blipFill>
        <p:spPr>
          <a:xfrm>
            <a:off x="4635548" y="4820384"/>
            <a:ext cx="631076" cy="185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Grafik 30" descr="Grafik 30"/>
          <p:cNvPicPr>
            <a:picLocks noChangeAspect="1"/>
          </p:cNvPicPr>
          <p:nvPr/>
        </p:nvPicPr>
        <p:blipFill>
          <a:blip r:embed="rId11">
            <a:alphaModFix amt="35000"/>
          </a:blip>
          <a:stretch>
            <a:fillRect/>
          </a:stretch>
        </p:blipFill>
        <p:spPr>
          <a:xfrm>
            <a:off x="1761022" y="4813441"/>
            <a:ext cx="454224" cy="199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Grafik 31" descr="Grafik 31"/>
          <p:cNvPicPr>
            <a:picLocks noChangeAspect="1"/>
          </p:cNvPicPr>
          <p:nvPr/>
        </p:nvPicPr>
        <p:blipFill>
          <a:blip r:embed="rId12">
            <a:alphaModFix amt="35000"/>
          </a:blip>
          <a:stretch>
            <a:fillRect/>
          </a:stretch>
        </p:blipFill>
        <p:spPr>
          <a:xfrm>
            <a:off x="2330656" y="4764768"/>
            <a:ext cx="296507" cy="296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Grafik 32" descr="Grafik 32"/>
          <p:cNvPicPr>
            <a:picLocks noChangeAspect="1"/>
          </p:cNvPicPr>
          <p:nvPr/>
        </p:nvPicPr>
        <p:blipFill>
          <a:blip r:embed="rId13">
            <a:alphaModFix amt="35000"/>
          </a:blip>
          <a:stretch>
            <a:fillRect/>
          </a:stretch>
        </p:blipFill>
        <p:spPr>
          <a:xfrm>
            <a:off x="916820" y="4820384"/>
            <a:ext cx="677821" cy="185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Grafik 33" descr="Grafik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3369" y="4854707"/>
            <a:ext cx="638477" cy="116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Grafik 2" descr="Grafik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10353" y="4799498"/>
            <a:ext cx="998102" cy="227046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485224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T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wischen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6994316" cy="68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Zwischenüberschrift</a:t>
            </a:r>
          </a:p>
        </p:txBody>
      </p:sp>
      <p:sp>
        <p:nvSpPr>
          <p:cNvPr id="36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7"/>
            <a:ext cx="7134014" cy="53929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chemeClr val="accent1"/>
                </a:solidFill>
              </a:defRPr>
            </a:lvl1pPr>
            <a:lvl2pPr marL="409090" indent="-157089">
              <a:buClrTx/>
              <a:defRPr sz="1600" i="1">
                <a:solidFill>
                  <a:schemeClr val="accent1"/>
                </a:solidFill>
              </a:defRPr>
            </a:lvl2pPr>
            <a:lvl3pPr marL="769090" indent="-157089">
              <a:buClrTx/>
              <a:defRPr sz="1600" i="1">
                <a:solidFill>
                  <a:schemeClr val="accent1"/>
                </a:solidFill>
              </a:defRPr>
            </a:lvl3pPr>
            <a:lvl4pPr marL="1129089" indent="-157090">
              <a:buClrTx/>
              <a:defRPr sz="1600" i="1">
                <a:solidFill>
                  <a:schemeClr val="accent1"/>
                </a:solidFill>
              </a:defRPr>
            </a:lvl4pPr>
            <a:lvl5pPr marL="1489090" indent="-157090">
              <a:buClrTx/>
              <a:defRPr sz="16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655402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8730098" cy="68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Überschrift</a:t>
            </a:r>
          </a:p>
        </p:txBody>
      </p:sp>
      <p:sp>
        <p:nvSpPr>
          <p:cNvPr id="45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7"/>
            <a:ext cx="6979888" cy="53929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chemeClr val="accent1"/>
                </a:solidFill>
              </a:defRPr>
            </a:lvl1pPr>
            <a:lvl2pPr marL="409090" indent="-157089">
              <a:buClrTx/>
              <a:defRPr sz="1600" i="1">
                <a:solidFill>
                  <a:schemeClr val="accent1"/>
                </a:solidFill>
              </a:defRPr>
            </a:lvl2pPr>
            <a:lvl3pPr marL="769090" indent="-157089">
              <a:buClrTx/>
              <a:defRPr sz="1600" i="1">
                <a:solidFill>
                  <a:schemeClr val="accent1"/>
                </a:solidFill>
              </a:defRPr>
            </a:lvl3pPr>
            <a:lvl4pPr marL="1129089" indent="-157090">
              <a:buClrTx/>
              <a:defRPr sz="1600" i="1">
                <a:solidFill>
                  <a:schemeClr val="accent1"/>
                </a:solidFill>
              </a:defRPr>
            </a:lvl4pPr>
            <a:lvl5pPr marL="1489090" indent="-157090">
              <a:buClrTx/>
              <a:defRPr sz="16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6" name="Grafik 4" descr="Grafik 4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7541768" y="969516"/>
            <a:ext cx="1602234" cy="3204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Grafik 6" descr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Grafik 15" descr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565" y="116103"/>
            <a:ext cx="761533" cy="628936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566604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 1"/>
          <p:cNvSpPr/>
          <p:nvPr/>
        </p:nvSpPr>
        <p:spPr>
          <a:xfrm>
            <a:off x="-1" y="54242"/>
            <a:ext cx="1580829" cy="6354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Zwischen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6994316" cy="68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Zwischenüberschrift</a:t>
            </a:r>
          </a:p>
        </p:txBody>
      </p:sp>
      <p:sp>
        <p:nvSpPr>
          <p:cNvPr id="69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7"/>
            <a:ext cx="7134014" cy="53929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rgbClr val="FFFFFF"/>
                </a:solidFill>
              </a:defRPr>
            </a:lvl1pPr>
            <a:lvl2pPr marL="409090" indent="-157089">
              <a:buClrTx/>
              <a:defRPr sz="1600" i="1">
                <a:solidFill>
                  <a:srgbClr val="FFFFFF"/>
                </a:solidFill>
              </a:defRPr>
            </a:lvl2pPr>
            <a:lvl3pPr marL="769090" indent="-157089">
              <a:buClrTx/>
              <a:defRPr sz="1600" i="1">
                <a:solidFill>
                  <a:srgbClr val="FFFFFF"/>
                </a:solidFill>
              </a:defRPr>
            </a:lvl3pPr>
            <a:lvl4pPr marL="1129089" indent="-157090">
              <a:buClrTx/>
              <a:defRPr sz="1600" i="1">
                <a:solidFill>
                  <a:srgbClr val="FFFFFF"/>
                </a:solidFill>
              </a:defRPr>
            </a:lvl4pPr>
            <a:lvl5pPr marL="1489090" indent="-157090">
              <a:buClrTx/>
              <a:defRPr sz="1600" i="1">
                <a:solidFill>
                  <a:srgbClr val="FFFFFF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0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346487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Inhalt_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hteck 14"/>
          <p:cNvSpPr/>
          <p:nvPr/>
        </p:nvSpPr>
        <p:spPr>
          <a:xfrm>
            <a:off x="-1" y="4593013"/>
            <a:ext cx="9144001" cy="145711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55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9875" y="1018797"/>
            <a:ext cx="3060002" cy="58893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  <a:lvl2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2pPr>
            <a:lvl3pPr marL="906544" indent="-294545">
              <a:buClrTx/>
              <a:defRPr sz="3000" b="1">
                <a:solidFill>
                  <a:srgbClr val="1F4E70"/>
                </a:solidFill>
              </a:defRPr>
            </a:lvl3pPr>
            <a:lvl4pPr marL="1266544" indent="-294545">
              <a:buClrTx/>
              <a:defRPr sz="3000" b="1">
                <a:solidFill>
                  <a:srgbClr val="1F4E70"/>
                </a:solidFill>
              </a:defRPr>
            </a:lvl4pPr>
            <a:lvl5pPr marL="1626544" indent="-294545">
              <a:buClrTx/>
              <a:defRPr sz="3000" b="1">
                <a:solidFill>
                  <a:srgbClr val="1F4E70"/>
                </a:solidFill>
              </a:defRPr>
            </a:lvl5pPr>
          </a:lstStyle>
          <a:p>
            <a:r>
              <a:t>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6" name="Rechteck 18"/>
          <p:cNvSpPr/>
          <p:nvPr/>
        </p:nvSpPr>
        <p:spPr>
          <a:xfrm>
            <a:off x="0" y="4674894"/>
            <a:ext cx="9144000" cy="468606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pic>
        <p:nvPicPr>
          <p:cNvPr id="157" name="Grafik 13" descr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7951665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873053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6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97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459" y="3983068"/>
            <a:ext cx="990542" cy="990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Grafik 10" descr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5129251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hteck 14"/>
          <p:cNvSpPr/>
          <p:nvPr/>
        </p:nvSpPr>
        <p:spPr>
          <a:xfrm>
            <a:off x="-1" y="4593013"/>
            <a:ext cx="9144001" cy="145711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07" name="Rechteck 13"/>
          <p:cNvSpPr/>
          <p:nvPr/>
        </p:nvSpPr>
        <p:spPr>
          <a:xfrm>
            <a:off x="0" y="4674894"/>
            <a:ext cx="9144000" cy="468606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08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755194" y="1018797"/>
            <a:ext cx="5113033" cy="3410267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rgbClr val="37425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rgbClr val="37425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rgbClr val="37425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rgbClr val="37425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rgbClr val="374251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9" name="Textplatzhalter 11"/>
          <p:cNvSpPr>
            <a:spLocks noGrp="1"/>
          </p:cNvSpPr>
          <p:nvPr>
            <p:ph type="body" sz="half" idx="21" hasCustomPrompt="1"/>
          </p:nvPr>
        </p:nvSpPr>
        <p:spPr>
          <a:xfrm>
            <a:off x="269874" y="1018797"/>
            <a:ext cx="3060003" cy="341026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</a:lstStyle>
          <a:p>
            <a:r>
              <a:t>Überschrift 01
Unterüberschrift anwählen über Start/Listenebene erhöhen</a:t>
            </a:r>
          </a:p>
        </p:txBody>
      </p:sp>
      <p:pic>
        <p:nvPicPr>
          <p:cNvPr id="110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649304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hteck 16"/>
          <p:cNvSpPr/>
          <p:nvPr/>
        </p:nvSpPr>
        <p:spPr>
          <a:xfrm>
            <a:off x="-1" y="4593013"/>
            <a:ext cx="9144001" cy="145711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19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692442" y="1018797"/>
            <a:ext cx="5113031" cy="316075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 b="1">
                <a:solidFill>
                  <a:srgbClr val="1F4E70"/>
                </a:solidFill>
              </a:defRPr>
            </a:lvl1pPr>
            <a:lvl2pPr marL="0" indent="0">
              <a:buClrTx/>
              <a:buSzTx/>
              <a:buNone/>
              <a:defRPr sz="2000" b="1">
                <a:solidFill>
                  <a:srgbClr val="1F4E70"/>
                </a:solidFill>
              </a:defRPr>
            </a:lvl2pPr>
            <a:lvl3pPr marL="0" indent="0">
              <a:buClrTx/>
              <a:buSzTx/>
              <a:buNone/>
              <a:defRPr sz="2000" b="1">
                <a:solidFill>
                  <a:srgbClr val="1F4E70"/>
                </a:solidFill>
              </a:defRPr>
            </a:lvl3pPr>
            <a:lvl4pPr marL="0" indent="0">
              <a:buClrTx/>
              <a:buSzTx/>
              <a:buNone/>
              <a:defRPr sz="2000" b="1">
                <a:solidFill>
                  <a:srgbClr val="1F4E70"/>
                </a:solidFill>
              </a:defRPr>
            </a:lvl4pPr>
            <a:lvl5pPr marL="0" indent="0">
              <a:buClrTx/>
              <a:buSzTx/>
              <a:buNone/>
              <a:defRPr sz="2000" b="1">
                <a:solidFill>
                  <a:srgbClr val="1F4E70"/>
                </a:solidFill>
              </a:defRPr>
            </a:lvl5pPr>
          </a:lstStyle>
          <a:p>
            <a:r>
              <a:t>Thema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69999" y="1018796"/>
            <a:ext cx="3060002" cy="233174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</a:lstStyle>
          <a:p>
            <a:r>
              <a:t>Agenda</a:t>
            </a:r>
          </a:p>
        </p:txBody>
      </p:sp>
      <p:sp>
        <p:nvSpPr>
          <p:cNvPr id="121" name="Rechteck 13"/>
          <p:cNvSpPr/>
          <p:nvPr/>
        </p:nvSpPr>
        <p:spPr>
          <a:xfrm>
            <a:off x="0" y="4674894"/>
            <a:ext cx="9144000" cy="468606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pic>
        <p:nvPicPr>
          <p:cNvPr id="122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557968" y="107500"/>
            <a:ext cx="316033" cy="3200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082751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hteck 16"/>
          <p:cNvSpPr/>
          <p:nvPr/>
        </p:nvSpPr>
        <p:spPr>
          <a:xfrm>
            <a:off x="-1" y="4593013"/>
            <a:ext cx="9144001" cy="145711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31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9875" y="1018797"/>
            <a:ext cx="3060002" cy="58893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  <a:lvl2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2pPr>
            <a:lvl3pPr marL="906544" indent="-294545">
              <a:buClrTx/>
              <a:defRPr sz="3000" b="1">
                <a:solidFill>
                  <a:srgbClr val="1F4E70"/>
                </a:solidFill>
              </a:defRPr>
            </a:lvl3pPr>
            <a:lvl4pPr marL="1266544" indent="-294545">
              <a:buClrTx/>
              <a:defRPr sz="3000" b="1">
                <a:solidFill>
                  <a:srgbClr val="1F4E70"/>
                </a:solidFill>
              </a:defRPr>
            </a:lvl4pPr>
            <a:lvl5pPr marL="1626544" indent="-294545">
              <a:buClrTx/>
              <a:defRPr sz="3000" b="1">
                <a:solidFill>
                  <a:srgbClr val="1F4E70"/>
                </a:solidFill>
              </a:defRPr>
            </a:lvl5pPr>
          </a:lstStyle>
          <a:p>
            <a:r>
              <a:t>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2" name="Bildplatzhalter 2"/>
          <p:cNvSpPr>
            <a:spLocks noGrp="1"/>
          </p:cNvSpPr>
          <p:nvPr>
            <p:ph type="pic" sz="half" idx="21"/>
          </p:nvPr>
        </p:nvSpPr>
        <p:spPr>
          <a:xfrm>
            <a:off x="3754437" y="1019175"/>
            <a:ext cx="5119688" cy="2819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Rechteck 20"/>
          <p:cNvSpPr/>
          <p:nvPr/>
        </p:nvSpPr>
        <p:spPr>
          <a:xfrm>
            <a:off x="0" y="4674894"/>
            <a:ext cx="9144000" cy="468606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pic>
        <p:nvPicPr>
          <p:cNvPr id="134" name="Grafik 13" descr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3709614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1_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hteck 14"/>
          <p:cNvSpPr/>
          <p:nvPr/>
        </p:nvSpPr>
        <p:spPr>
          <a:xfrm>
            <a:off x="-1" y="4593013"/>
            <a:ext cx="9144001" cy="145711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43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9875" y="1018797"/>
            <a:ext cx="3060002" cy="58893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  <a:lvl2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2pPr>
            <a:lvl3pPr marL="906544" indent="-294545">
              <a:buClrTx/>
              <a:defRPr sz="3000" b="1">
                <a:solidFill>
                  <a:srgbClr val="1F4E70"/>
                </a:solidFill>
              </a:defRPr>
            </a:lvl3pPr>
            <a:lvl4pPr marL="1266544" indent="-294545">
              <a:buClrTx/>
              <a:defRPr sz="3000" b="1">
                <a:solidFill>
                  <a:srgbClr val="1F4E70"/>
                </a:solidFill>
              </a:defRPr>
            </a:lvl4pPr>
            <a:lvl5pPr marL="1626544" indent="-294545">
              <a:buClrTx/>
              <a:defRPr sz="3000" b="1">
                <a:solidFill>
                  <a:srgbClr val="1F4E70"/>
                </a:solidFill>
              </a:defRPr>
            </a:lvl5pPr>
          </a:lstStyle>
          <a:p>
            <a:r>
              <a:t>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Bildplatzhalter 2"/>
          <p:cNvSpPr>
            <a:spLocks noGrp="1"/>
          </p:cNvSpPr>
          <p:nvPr>
            <p:ph type="pic" sz="half" idx="21"/>
          </p:nvPr>
        </p:nvSpPr>
        <p:spPr>
          <a:xfrm>
            <a:off x="3754437" y="1019175"/>
            <a:ext cx="5119688" cy="2819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Rechteck 17"/>
          <p:cNvSpPr/>
          <p:nvPr/>
        </p:nvSpPr>
        <p:spPr>
          <a:xfrm>
            <a:off x="0" y="4674894"/>
            <a:ext cx="9144000" cy="468606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pic>
        <p:nvPicPr>
          <p:cNvPr id="146" name="Grafik 13" descr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3460495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Inhalt_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hteck 14"/>
          <p:cNvSpPr/>
          <p:nvPr/>
        </p:nvSpPr>
        <p:spPr>
          <a:xfrm>
            <a:off x="-1" y="4593013"/>
            <a:ext cx="9144001" cy="145711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55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9875" y="1018797"/>
            <a:ext cx="3060002" cy="58893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  <a:lvl2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2pPr>
            <a:lvl3pPr marL="906544" indent="-294545">
              <a:buClrTx/>
              <a:defRPr sz="3000" b="1">
                <a:solidFill>
                  <a:srgbClr val="1F4E70"/>
                </a:solidFill>
              </a:defRPr>
            </a:lvl3pPr>
            <a:lvl4pPr marL="1266544" indent="-294545">
              <a:buClrTx/>
              <a:defRPr sz="3000" b="1">
                <a:solidFill>
                  <a:srgbClr val="1F4E70"/>
                </a:solidFill>
              </a:defRPr>
            </a:lvl4pPr>
            <a:lvl5pPr marL="1626544" indent="-294545">
              <a:buClrTx/>
              <a:defRPr sz="3000" b="1">
                <a:solidFill>
                  <a:srgbClr val="1F4E70"/>
                </a:solidFill>
              </a:defRPr>
            </a:lvl5pPr>
          </a:lstStyle>
          <a:p>
            <a:r>
              <a:t>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6" name="Rechteck 18"/>
          <p:cNvSpPr/>
          <p:nvPr/>
        </p:nvSpPr>
        <p:spPr>
          <a:xfrm>
            <a:off x="0" y="4674894"/>
            <a:ext cx="9144000" cy="468606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pic>
        <p:nvPicPr>
          <p:cNvPr id="157" name="Grafik 13" descr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421464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Kontakt"/>
          <p:cNvSpPr txBox="1">
            <a:spLocks noGrp="1"/>
          </p:cNvSpPr>
          <p:nvPr>
            <p:ph type="title" hasCustomPrompt="1"/>
          </p:nvPr>
        </p:nvSpPr>
        <p:spPr>
          <a:xfrm>
            <a:off x="269998" y="1172323"/>
            <a:ext cx="8604003" cy="685488"/>
          </a:xfrm>
          <a:prstGeom prst="rect">
            <a:avLst/>
          </a:prstGeom>
        </p:spPr>
        <p:txBody>
          <a:bodyPr/>
          <a:lstStyle/>
          <a:p>
            <a:r>
              <a:t>Kontakt</a:t>
            </a:r>
          </a:p>
        </p:txBody>
      </p:sp>
      <p:sp>
        <p:nvSpPr>
          <p:cNvPr id="166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69875" y="2232979"/>
            <a:ext cx="1218343" cy="10851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81150" y="2232979"/>
            <a:ext cx="2728915" cy="108585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Jantje Meißner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841875" y="2232979"/>
            <a:ext cx="1218343" cy="10851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455102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Kontakt"/>
          <p:cNvSpPr txBox="1">
            <a:spLocks noGrp="1"/>
          </p:cNvSpPr>
          <p:nvPr>
            <p:ph type="title" hasCustomPrompt="1"/>
          </p:nvPr>
        </p:nvSpPr>
        <p:spPr>
          <a:xfrm>
            <a:off x="269998" y="1172323"/>
            <a:ext cx="8604003" cy="685488"/>
          </a:xfrm>
          <a:prstGeom prst="rect">
            <a:avLst/>
          </a:prstGeom>
        </p:spPr>
        <p:txBody>
          <a:bodyPr/>
          <a:lstStyle/>
          <a:p>
            <a:r>
              <a:t>Kontakt</a:t>
            </a:r>
          </a:p>
        </p:txBody>
      </p:sp>
      <p:sp>
        <p:nvSpPr>
          <p:cNvPr id="17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69875" y="2232979"/>
            <a:ext cx="1218343" cy="10851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8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81150" y="2232979"/>
            <a:ext cx="2728915" cy="108585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Jantje Meißner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9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841875" y="2232979"/>
            <a:ext cx="1218343" cy="10851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80" name="Grafik 11" descr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565" y="116103"/>
            <a:ext cx="761533" cy="62893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160703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Kontakt"/>
          <p:cNvSpPr txBox="1">
            <a:spLocks noGrp="1"/>
          </p:cNvSpPr>
          <p:nvPr>
            <p:ph type="title" hasCustomPrompt="1"/>
          </p:nvPr>
        </p:nvSpPr>
        <p:spPr>
          <a:xfrm>
            <a:off x="269998" y="1172323"/>
            <a:ext cx="8604003" cy="685488"/>
          </a:xfrm>
          <a:prstGeom prst="rect">
            <a:avLst/>
          </a:prstGeom>
        </p:spPr>
        <p:txBody>
          <a:bodyPr/>
          <a:lstStyle/>
          <a:p>
            <a:r>
              <a:t>Kontakt</a:t>
            </a:r>
          </a:p>
        </p:txBody>
      </p:sp>
      <p:sp>
        <p:nvSpPr>
          <p:cNvPr id="166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69875" y="2232979"/>
            <a:ext cx="1218343" cy="10851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81150" y="2232979"/>
            <a:ext cx="2728915" cy="108585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Jantje Meißner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841875" y="2232979"/>
            <a:ext cx="1218343" cy="10851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ProLea-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hteck 14"/>
          <p:cNvSpPr/>
          <p:nvPr/>
        </p:nvSpPr>
        <p:spPr>
          <a:xfrm>
            <a:off x="-1" y="4593013"/>
            <a:ext cx="9144001" cy="145712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89" name="Rechteck 13"/>
          <p:cNvSpPr/>
          <p:nvPr/>
        </p:nvSpPr>
        <p:spPr>
          <a:xfrm>
            <a:off x="0" y="4674894"/>
            <a:ext cx="9144000" cy="468607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90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755194" y="1018797"/>
            <a:ext cx="5113033" cy="3410268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rgbClr val="37425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rgbClr val="37425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rgbClr val="37425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rgbClr val="37425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rgbClr val="374251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91" name="Textplatzhalter 11"/>
          <p:cNvSpPr>
            <a:spLocks noGrp="1"/>
          </p:cNvSpPr>
          <p:nvPr>
            <p:ph type="body" sz="half" idx="21" hasCustomPrompt="1"/>
          </p:nvPr>
        </p:nvSpPr>
        <p:spPr>
          <a:xfrm>
            <a:off x="269874" y="1018797"/>
            <a:ext cx="3060003" cy="341026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</a:lstStyle>
          <a:p>
            <a:r>
              <a:t>Überschrift 01
Unterüberschrift anwählen über Start/Listenebene erhöhen</a:t>
            </a:r>
          </a:p>
        </p:txBody>
      </p:sp>
      <p:pic>
        <p:nvPicPr>
          <p:cNvPr id="192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3646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Kontakt"/>
          <p:cNvSpPr txBox="1">
            <a:spLocks noGrp="1"/>
          </p:cNvSpPr>
          <p:nvPr>
            <p:ph type="title" hasCustomPrompt="1"/>
          </p:nvPr>
        </p:nvSpPr>
        <p:spPr>
          <a:xfrm>
            <a:off x="269998" y="1172323"/>
            <a:ext cx="8604003" cy="685488"/>
          </a:xfrm>
          <a:prstGeom prst="rect">
            <a:avLst/>
          </a:prstGeom>
        </p:spPr>
        <p:txBody>
          <a:bodyPr/>
          <a:lstStyle/>
          <a:p>
            <a:r>
              <a:t>Kontakt</a:t>
            </a:r>
          </a:p>
        </p:txBody>
      </p:sp>
      <p:sp>
        <p:nvSpPr>
          <p:cNvPr id="17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69875" y="2232979"/>
            <a:ext cx="1218343" cy="10851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8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81150" y="2232979"/>
            <a:ext cx="2728915" cy="108585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Jantje Meißner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9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841875" y="2232979"/>
            <a:ext cx="1218343" cy="10851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80" name="Grafik 11" descr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565" y="116103"/>
            <a:ext cx="761533" cy="62893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ProLea-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hteck 14"/>
          <p:cNvSpPr/>
          <p:nvPr/>
        </p:nvSpPr>
        <p:spPr>
          <a:xfrm>
            <a:off x="-1" y="4593013"/>
            <a:ext cx="9144001" cy="145712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89" name="Rechteck 13"/>
          <p:cNvSpPr/>
          <p:nvPr/>
        </p:nvSpPr>
        <p:spPr>
          <a:xfrm>
            <a:off x="0" y="4674894"/>
            <a:ext cx="9144000" cy="468607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90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755194" y="1018797"/>
            <a:ext cx="5113033" cy="3410268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rgbClr val="37425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rgbClr val="37425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rgbClr val="37425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rgbClr val="37425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rgbClr val="374251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91" name="Textplatzhalter 11"/>
          <p:cNvSpPr>
            <a:spLocks noGrp="1"/>
          </p:cNvSpPr>
          <p:nvPr>
            <p:ph type="body" sz="half" idx="21" hasCustomPrompt="1"/>
          </p:nvPr>
        </p:nvSpPr>
        <p:spPr>
          <a:xfrm>
            <a:off x="269874" y="1018797"/>
            <a:ext cx="3060003" cy="341026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</a:lstStyle>
          <a:p>
            <a:r>
              <a:t>Überschrift 01
Unterüberschrift anwählen über Start/Listenebene erhöhen</a:t>
            </a:r>
          </a:p>
        </p:txBody>
      </p:sp>
      <p:pic>
        <p:nvPicPr>
          <p:cNvPr id="192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398" y="116104"/>
            <a:ext cx="843416" cy="86822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Zwischen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4" y="1172325"/>
            <a:ext cx="6994316" cy="685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Zwischenüberschrift</a:t>
            </a:r>
          </a:p>
        </p:txBody>
      </p:sp>
      <p:sp>
        <p:nvSpPr>
          <p:cNvPr id="1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4" y="1925899"/>
            <a:ext cx="7134013" cy="53929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chemeClr val="accent1"/>
                </a:solidFill>
              </a:defRPr>
            </a:lvl1pPr>
            <a:lvl2pPr marL="409080" indent="-157086">
              <a:buClrTx/>
              <a:defRPr sz="1600" i="1">
                <a:solidFill>
                  <a:schemeClr val="accent1"/>
                </a:solidFill>
              </a:defRPr>
            </a:lvl2pPr>
            <a:lvl3pPr marL="769071" indent="-157086">
              <a:buClrTx/>
              <a:defRPr sz="1600" i="1">
                <a:solidFill>
                  <a:schemeClr val="accent1"/>
                </a:solidFill>
              </a:defRPr>
            </a:lvl3pPr>
            <a:lvl4pPr marL="1129062" indent="-157086">
              <a:buClrTx/>
              <a:defRPr sz="1600" i="1">
                <a:solidFill>
                  <a:schemeClr val="accent1"/>
                </a:solidFill>
              </a:defRPr>
            </a:lvl4pPr>
            <a:lvl5pPr marL="1489053" indent="-157086">
              <a:buClrTx/>
              <a:defRPr sz="16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5" name="Grafik 5" descr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4" y="116104"/>
            <a:ext cx="1374002" cy="49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rafik 18" descr="Grafik 18"/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72616" y="4822778"/>
            <a:ext cx="677821" cy="1804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rafik 19" descr="Grafik 19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737599" y="4792770"/>
            <a:ext cx="658519" cy="240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Grafik 20" descr="Grafik 20"/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7257879" y="4747018"/>
            <a:ext cx="332005" cy="332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Grafik 22" descr="Grafik 22"/>
          <p:cNvPicPr>
            <a:picLocks noChangeAspect="1"/>
          </p:cNvPicPr>
          <p:nvPr/>
        </p:nvPicPr>
        <p:blipFill>
          <a:blip r:embed="rId7">
            <a:alphaModFix amt="50000"/>
          </a:blip>
          <a:srcRect l="7926" t="4587" r="10570" b="28262"/>
          <a:stretch>
            <a:fillRect/>
          </a:stretch>
        </p:blipFill>
        <p:spPr>
          <a:xfrm>
            <a:off x="5376589" y="4678589"/>
            <a:ext cx="824975" cy="31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Grafik 24" descr="Grafik 24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8456091" y="4687564"/>
            <a:ext cx="544006" cy="450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Grafik 26" descr="Grafik 26"/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6351144" y="4833976"/>
            <a:ext cx="753248" cy="1580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Grafik 28" descr="Grafik 28"/>
          <p:cNvPicPr>
            <a:picLocks noChangeAspect="1"/>
          </p:cNvPicPr>
          <p:nvPr/>
        </p:nvPicPr>
        <p:blipFill>
          <a:blip r:embed="rId10">
            <a:alphaModFix amt="50000"/>
          </a:blip>
          <a:srcRect l="8323" t="13631" r="7897" b="1773"/>
          <a:stretch>
            <a:fillRect/>
          </a:stretch>
        </p:blipFill>
        <p:spPr>
          <a:xfrm>
            <a:off x="4654466" y="4803540"/>
            <a:ext cx="631075" cy="185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Grafik 30" descr="Grafik 30"/>
          <p:cNvPicPr>
            <a:picLocks noChangeAspect="1"/>
          </p:cNvPicPr>
          <p:nvPr/>
        </p:nvPicPr>
        <p:blipFill>
          <a:blip r:embed="rId11">
            <a:alphaModFix amt="35000"/>
          </a:blip>
          <a:stretch>
            <a:fillRect/>
          </a:stretch>
        </p:blipFill>
        <p:spPr>
          <a:xfrm>
            <a:off x="1761024" y="4813441"/>
            <a:ext cx="454223" cy="1991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Grafik 31" descr="Grafik 31"/>
          <p:cNvPicPr>
            <a:picLocks noChangeAspect="1"/>
          </p:cNvPicPr>
          <p:nvPr/>
        </p:nvPicPr>
        <p:blipFill>
          <a:blip r:embed="rId12">
            <a:alphaModFix amt="35000"/>
          </a:blip>
          <a:stretch>
            <a:fillRect/>
          </a:stretch>
        </p:blipFill>
        <p:spPr>
          <a:xfrm>
            <a:off x="2330658" y="4764768"/>
            <a:ext cx="296506" cy="2965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Grafik 32" descr="Grafik 32"/>
          <p:cNvPicPr>
            <a:picLocks noChangeAspect="1"/>
          </p:cNvPicPr>
          <p:nvPr/>
        </p:nvPicPr>
        <p:blipFill>
          <a:blip r:embed="rId13">
            <a:alphaModFix amt="35000"/>
          </a:blip>
          <a:stretch>
            <a:fillRect/>
          </a:stretch>
        </p:blipFill>
        <p:spPr>
          <a:xfrm>
            <a:off x="916821" y="4820385"/>
            <a:ext cx="677821" cy="185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Grafik 33" descr="Grafik 33"/>
          <p:cNvPicPr>
            <a:picLocks noChangeAspect="1"/>
          </p:cNvPicPr>
          <p:nvPr/>
        </p:nvPicPr>
        <p:blipFill>
          <a:blip r:embed="rId14">
            <a:alphaModFix amt="50000"/>
          </a:blip>
          <a:stretch>
            <a:fillRect/>
          </a:stretch>
        </p:blipFill>
        <p:spPr>
          <a:xfrm>
            <a:off x="7743369" y="4854708"/>
            <a:ext cx="638476" cy="116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Grafik 2" descr="Grafik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10354" y="4799499"/>
            <a:ext cx="998101" cy="22704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085765" y="4605680"/>
            <a:ext cx="467435" cy="323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26588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T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wischen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4" y="1172325"/>
            <a:ext cx="6994316" cy="685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Zwischenüberschrift</a:t>
            </a:r>
          </a:p>
        </p:txBody>
      </p:sp>
      <p:sp>
        <p:nvSpPr>
          <p:cNvPr id="36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4" y="1925899"/>
            <a:ext cx="7134013" cy="53929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chemeClr val="accent1"/>
                </a:solidFill>
              </a:defRPr>
            </a:lvl1pPr>
            <a:lvl2pPr marL="409080" indent="-157086">
              <a:buClrTx/>
              <a:defRPr sz="1600" i="1">
                <a:solidFill>
                  <a:schemeClr val="accent1"/>
                </a:solidFill>
              </a:defRPr>
            </a:lvl2pPr>
            <a:lvl3pPr marL="769071" indent="-157086">
              <a:buClrTx/>
              <a:defRPr sz="1600" i="1">
                <a:solidFill>
                  <a:schemeClr val="accent1"/>
                </a:solidFill>
              </a:defRPr>
            </a:lvl3pPr>
            <a:lvl4pPr marL="1129062" indent="-157086">
              <a:buClrTx/>
              <a:defRPr sz="1600" i="1">
                <a:solidFill>
                  <a:schemeClr val="accent1"/>
                </a:solidFill>
              </a:defRPr>
            </a:lvl4pPr>
            <a:lvl5pPr marL="1489053" indent="-157086">
              <a:buClrTx/>
              <a:defRPr sz="16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085765" y="4605680"/>
            <a:ext cx="467435" cy="323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040487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4" y="1172325"/>
            <a:ext cx="8730097" cy="685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Überschrift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4" y="1925899"/>
            <a:ext cx="6979888" cy="53929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chemeClr val="accent1"/>
                </a:solidFill>
              </a:defRPr>
            </a:lvl1pPr>
            <a:lvl2pPr marL="409080" indent="-157086">
              <a:buClrTx/>
              <a:defRPr sz="1600" i="1">
                <a:solidFill>
                  <a:schemeClr val="accent1"/>
                </a:solidFill>
              </a:defRPr>
            </a:lvl2pPr>
            <a:lvl3pPr marL="769071" indent="-157086">
              <a:buClrTx/>
              <a:defRPr sz="1600" i="1">
                <a:solidFill>
                  <a:schemeClr val="accent1"/>
                </a:solidFill>
              </a:defRPr>
            </a:lvl3pPr>
            <a:lvl4pPr marL="1129062" indent="-157086">
              <a:buClrTx/>
              <a:defRPr sz="1600" i="1">
                <a:solidFill>
                  <a:schemeClr val="accent1"/>
                </a:solidFill>
              </a:defRPr>
            </a:lvl4pPr>
            <a:lvl5pPr marL="1489053" indent="-157086">
              <a:buClrTx/>
              <a:defRPr sz="16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58" name="Grafik 6" descr="Grafik 6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7541769" y="969518"/>
            <a:ext cx="1602233" cy="320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4" y="116104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085765" y="4605680"/>
            <a:ext cx="467435" cy="323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770670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22792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98" name="Textebene 1…"/>
          <p:cNvSpPr txBox="1">
            <a:spLocks noGrp="1"/>
          </p:cNvSpPr>
          <p:nvPr>
            <p:ph type="body" idx="1"/>
          </p:nvPr>
        </p:nvSpPr>
        <p:spPr>
          <a:xfrm>
            <a:off x="269876" y="1409701"/>
            <a:ext cx="8604250" cy="3068639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99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460" y="3983069"/>
            <a:ext cx="990541" cy="990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Grafik 10" descr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4" y="116104"/>
            <a:ext cx="1374002" cy="491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12582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T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wischen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6994316" cy="68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Zwischenüberschrift</a:t>
            </a:r>
          </a:p>
        </p:txBody>
      </p:sp>
      <p:sp>
        <p:nvSpPr>
          <p:cNvPr id="36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7"/>
            <a:ext cx="7134014" cy="53929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chemeClr val="accent1"/>
                </a:solidFill>
              </a:defRPr>
            </a:lvl1pPr>
            <a:lvl2pPr marL="409090" indent="-157089">
              <a:buClrTx/>
              <a:defRPr sz="1600" i="1">
                <a:solidFill>
                  <a:schemeClr val="accent1"/>
                </a:solidFill>
              </a:defRPr>
            </a:lvl2pPr>
            <a:lvl3pPr marL="769090" indent="-157089">
              <a:buClrTx/>
              <a:defRPr sz="1600" i="1">
                <a:solidFill>
                  <a:schemeClr val="accent1"/>
                </a:solidFill>
              </a:defRPr>
            </a:lvl3pPr>
            <a:lvl4pPr marL="1129089" indent="-157090">
              <a:buClrTx/>
              <a:defRPr sz="1600" i="1">
                <a:solidFill>
                  <a:schemeClr val="accent1"/>
                </a:solidFill>
              </a:defRPr>
            </a:lvl4pPr>
            <a:lvl5pPr marL="1489090" indent="-157090">
              <a:buClrTx/>
              <a:defRPr sz="16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hteck 14"/>
          <p:cNvSpPr/>
          <p:nvPr/>
        </p:nvSpPr>
        <p:spPr>
          <a:xfrm>
            <a:off x="-1" y="4593014"/>
            <a:ext cx="9144001" cy="145710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1800"/>
          </a:p>
        </p:txBody>
      </p:sp>
      <p:sp>
        <p:nvSpPr>
          <p:cNvPr id="108" name="Rechteck 13"/>
          <p:cNvSpPr/>
          <p:nvPr/>
        </p:nvSpPr>
        <p:spPr>
          <a:xfrm>
            <a:off x="0" y="4674895"/>
            <a:ext cx="9144000" cy="468605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1800"/>
          </a:p>
        </p:txBody>
      </p:sp>
      <p:sp>
        <p:nvSpPr>
          <p:cNvPr id="10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755194" y="1018799"/>
            <a:ext cx="5113032" cy="3410265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rgbClr val="37425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rgbClr val="37425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rgbClr val="37425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rgbClr val="37425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rgbClr val="374251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10" name="Textplatzhalter 11"/>
          <p:cNvSpPr>
            <a:spLocks noGrp="1"/>
          </p:cNvSpPr>
          <p:nvPr>
            <p:ph type="body" sz="half" idx="21" hasCustomPrompt="1"/>
          </p:nvPr>
        </p:nvSpPr>
        <p:spPr>
          <a:xfrm>
            <a:off x="269875" y="1018799"/>
            <a:ext cx="3060003" cy="341026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</a:lstStyle>
          <a:p>
            <a:r>
              <a:t>Überschrift 01
Unterüberschrift anwählen über Start/Listenebene erhöhen</a:t>
            </a:r>
          </a:p>
        </p:txBody>
      </p:sp>
      <p:sp>
        <p:nvSpPr>
          <p:cNvPr id="11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112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4" y="116104"/>
            <a:ext cx="1374002" cy="491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34204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hteck 16"/>
          <p:cNvSpPr/>
          <p:nvPr/>
        </p:nvSpPr>
        <p:spPr>
          <a:xfrm>
            <a:off x="-1" y="4593014"/>
            <a:ext cx="9144001" cy="145710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1800"/>
          </a:p>
        </p:txBody>
      </p:sp>
      <p:sp>
        <p:nvSpPr>
          <p:cNvPr id="132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9875" y="1018798"/>
            <a:ext cx="3060002" cy="58893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  <a:lvl2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2pPr>
            <a:lvl3pPr marL="906522" indent="-294538">
              <a:buClrTx/>
              <a:defRPr sz="3000" b="1">
                <a:solidFill>
                  <a:srgbClr val="1F4E70"/>
                </a:solidFill>
              </a:defRPr>
            </a:lvl3pPr>
            <a:lvl4pPr marL="1266513" indent="-294538">
              <a:buClrTx/>
              <a:defRPr sz="3000" b="1">
                <a:solidFill>
                  <a:srgbClr val="1F4E70"/>
                </a:solidFill>
              </a:defRPr>
            </a:lvl4pPr>
            <a:lvl5pPr marL="1626504" indent="-294538">
              <a:buClrTx/>
              <a:defRPr sz="3000" b="1">
                <a:solidFill>
                  <a:srgbClr val="1F4E70"/>
                </a:solidFill>
              </a:defRPr>
            </a:lvl5pPr>
          </a:lstStyle>
          <a:p>
            <a:r>
              <a:t>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34" name="Bildplatzhalter 2"/>
          <p:cNvSpPr>
            <a:spLocks noGrp="1"/>
          </p:cNvSpPr>
          <p:nvPr>
            <p:ph type="pic" sz="half" idx="21"/>
          </p:nvPr>
        </p:nvSpPr>
        <p:spPr>
          <a:xfrm>
            <a:off x="3754438" y="1019175"/>
            <a:ext cx="5119688" cy="2819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5" name="Rechteck 20"/>
          <p:cNvSpPr/>
          <p:nvPr/>
        </p:nvSpPr>
        <p:spPr>
          <a:xfrm>
            <a:off x="0" y="4674895"/>
            <a:ext cx="9144000" cy="468605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1800"/>
          </a:p>
        </p:txBody>
      </p:sp>
      <p:pic>
        <p:nvPicPr>
          <p:cNvPr id="136" name="Grafik 13" descr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4" y="116104"/>
            <a:ext cx="1374002" cy="491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2430031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1_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hteck 14"/>
          <p:cNvSpPr/>
          <p:nvPr/>
        </p:nvSpPr>
        <p:spPr>
          <a:xfrm>
            <a:off x="-1" y="4593014"/>
            <a:ext cx="9144001" cy="145710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1800"/>
          </a:p>
        </p:txBody>
      </p:sp>
      <p:sp>
        <p:nvSpPr>
          <p:cNvPr id="14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9875" y="1018798"/>
            <a:ext cx="3060002" cy="58893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  <a:lvl2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2pPr>
            <a:lvl3pPr marL="906522" indent="-294538">
              <a:buClrTx/>
              <a:defRPr sz="3000" b="1">
                <a:solidFill>
                  <a:srgbClr val="1F4E70"/>
                </a:solidFill>
              </a:defRPr>
            </a:lvl3pPr>
            <a:lvl4pPr marL="1266513" indent="-294538">
              <a:buClrTx/>
              <a:defRPr sz="3000" b="1">
                <a:solidFill>
                  <a:srgbClr val="1F4E70"/>
                </a:solidFill>
              </a:defRPr>
            </a:lvl4pPr>
            <a:lvl5pPr marL="1626504" indent="-294538">
              <a:buClrTx/>
              <a:defRPr sz="3000" b="1">
                <a:solidFill>
                  <a:srgbClr val="1F4E70"/>
                </a:solidFill>
              </a:defRPr>
            </a:lvl5pPr>
          </a:lstStyle>
          <a:p>
            <a:r>
              <a:t>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146" name="Bildplatzhalter 2"/>
          <p:cNvSpPr>
            <a:spLocks noGrp="1"/>
          </p:cNvSpPr>
          <p:nvPr>
            <p:ph type="pic" sz="half" idx="21"/>
          </p:nvPr>
        </p:nvSpPr>
        <p:spPr>
          <a:xfrm>
            <a:off x="3754438" y="1019175"/>
            <a:ext cx="5119688" cy="28194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7" name="Rechteck 17"/>
          <p:cNvSpPr/>
          <p:nvPr/>
        </p:nvSpPr>
        <p:spPr>
          <a:xfrm>
            <a:off x="0" y="4674895"/>
            <a:ext cx="9144000" cy="468605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 sz="1800"/>
          </a:p>
        </p:txBody>
      </p:sp>
      <p:pic>
        <p:nvPicPr>
          <p:cNvPr id="148" name="Grafik 13" descr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4" y="116104"/>
            <a:ext cx="1374002" cy="491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0086146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Kontakt"/>
          <p:cNvSpPr txBox="1">
            <a:spLocks noGrp="1"/>
          </p:cNvSpPr>
          <p:nvPr>
            <p:ph type="title" hasCustomPrompt="1"/>
          </p:nvPr>
        </p:nvSpPr>
        <p:spPr>
          <a:xfrm>
            <a:off x="270000" y="1172325"/>
            <a:ext cx="8604001" cy="685487"/>
          </a:xfrm>
          <a:prstGeom prst="rect">
            <a:avLst/>
          </a:prstGeom>
        </p:spPr>
        <p:txBody>
          <a:bodyPr/>
          <a:lstStyle/>
          <a:p>
            <a:r>
              <a:t>Kontakt</a:t>
            </a:r>
          </a:p>
        </p:txBody>
      </p:sp>
      <p:sp>
        <p:nvSpPr>
          <p:cNvPr id="16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69876" y="2232980"/>
            <a:ext cx="1218343" cy="10851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8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81150" y="2232980"/>
            <a:ext cx="2728914" cy="108585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Jantje Meißner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9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841876" y="2232980"/>
            <a:ext cx="1218343" cy="10851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085765" y="4605680"/>
            <a:ext cx="467435" cy="323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34197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Kontakt"/>
          <p:cNvSpPr txBox="1">
            <a:spLocks noGrp="1"/>
          </p:cNvSpPr>
          <p:nvPr>
            <p:ph type="title" hasCustomPrompt="1"/>
          </p:nvPr>
        </p:nvSpPr>
        <p:spPr>
          <a:xfrm>
            <a:off x="270000" y="1172325"/>
            <a:ext cx="8604001" cy="685487"/>
          </a:xfrm>
          <a:prstGeom prst="rect">
            <a:avLst/>
          </a:prstGeom>
        </p:spPr>
        <p:txBody>
          <a:bodyPr/>
          <a:lstStyle/>
          <a:p>
            <a:r>
              <a:t>Kontakt</a:t>
            </a:r>
          </a:p>
        </p:txBody>
      </p:sp>
      <p:sp>
        <p:nvSpPr>
          <p:cNvPr id="178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69876" y="2232980"/>
            <a:ext cx="1218343" cy="10851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9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81150" y="2232980"/>
            <a:ext cx="2728914" cy="108585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Jantje Meißner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0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841876" y="2232980"/>
            <a:ext cx="1218343" cy="10851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pic>
        <p:nvPicPr>
          <p:cNvPr id="181" name="Grafik 8" descr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398" y="116104"/>
            <a:ext cx="843416" cy="868223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085765" y="4605680"/>
            <a:ext cx="467435" cy="32316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016013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8730099" cy="685488"/>
          </a:xfrm>
          <a:prstGeom prst="rect">
            <a:avLst/>
          </a:prstGeom>
        </p:spPr>
        <p:txBody>
          <a:bodyPr lIns="121918" tIns="121918" rIns="121918" bIns="121918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Überschrift</a:t>
            </a:r>
          </a:p>
        </p:txBody>
      </p:sp>
      <p:sp>
        <p:nvSpPr>
          <p:cNvPr id="190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4" y="1925899"/>
            <a:ext cx="6979889" cy="539295"/>
          </a:xfrm>
          <a:prstGeom prst="rect">
            <a:avLst/>
          </a:prstGeom>
        </p:spPr>
        <p:txBody>
          <a:bodyPr lIns="121918" tIns="121918" rIns="121918" bIns="121918"/>
          <a:lstStyle>
            <a:lvl1pPr marL="0" indent="0">
              <a:spcBef>
                <a:spcPts val="900"/>
              </a:spcBef>
              <a:buClrTx/>
              <a:buSzTx/>
              <a:buNone/>
              <a:defRPr sz="1500" i="1">
                <a:solidFill>
                  <a:schemeClr val="accent1"/>
                </a:solidFill>
              </a:defRPr>
            </a:lvl1pPr>
            <a:lvl2pPr marL="249130" indent="-154631">
              <a:spcBef>
                <a:spcPts val="900"/>
              </a:spcBef>
              <a:buClrTx/>
              <a:defRPr sz="1500" i="1">
                <a:solidFill>
                  <a:schemeClr val="accent1"/>
                </a:solidFill>
              </a:defRPr>
            </a:lvl2pPr>
            <a:lvl3pPr marL="384127" indent="-154632">
              <a:spcBef>
                <a:spcPts val="900"/>
              </a:spcBef>
              <a:buClrTx/>
              <a:defRPr sz="1500" i="1">
                <a:solidFill>
                  <a:schemeClr val="accent1"/>
                </a:solidFill>
              </a:defRPr>
            </a:lvl3pPr>
            <a:lvl4pPr marL="519122" indent="-154632">
              <a:spcBef>
                <a:spcPts val="900"/>
              </a:spcBef>
              <a:buClrTx/>
              <a:defRPr sz="1500" i="1">
                <a:solidFill>
                  <a:schemeClr val="accent1"/>
                </a:solidFill>
              </a:defRPr>
            </a:lvl4pPr>
            <a:lvl5pPr marL="654119" indent="-154632">
              <a:spcBef>
                <a:spcPts val="900"/>
              </a:spcBef>
              <a:buClrTx/>
              <a:defRPr sz="15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1" name="Grafik 6" descr="Grafik 6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7541768" y="969518"/>
            <a:ext cx="1602234" cy="3204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3" y="116104"/>
            <a:ext cx="1374003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5931881" y="4528738"/>
            <a:ext cx="621321" cy="477050"/>
          </a:xfrm>
          <a:prstGeom prst="rect">
            <a:avLst/>
          </a:prstGeom>
        </p:spPr>
        <p:txBody>
          <a:bodyPr lIns="121918" tIns="121918" rIns="121918" bIns="121918"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50817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4" y="1172325"/>
            <a:ext cx="8730097" cy="6854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Überschrift</a:t>
            </a:r>
          </a:p>
        </p:txBody>
      </p:sp>
      <p:sp>
        <p:nvSpPr>
          <p:cNvPr id="201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4" y="1925899"/>
            <a:ext cx="6979888" cy="539295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chemeClr val="accent1"/>
                </a:solidFill>
              </a:defRPr>
            </a:lvl1pPr>
            <a:lvl2pPr marL="409080" indent="-157086">
              <a:buClrTx/>
              <a:defRPr sz="1600" i="1">
                <a:solidFill>
                  <a:schemeClr val="accent1"/>
                </a:solidFill>
              </a:defRPr>
            </a:lvl2pPr>
            <a:lvl3pPr marL="769071" indent="-157086">
              <a:buClrTx/>
              <a:defRPr sz="1600" i="1">
                <a:solidFill>
                  <a:schemeClr val="accent1"/>
                </a:solidFill>
              </a:defRPr>
            </a:lvl3pPr>
            <a:lvl4pPr marL="1129062" indent="-157086">
              <a:buClrTx/>
              <a:defRPr sz="1600" i="1">
                <a:solidFill>
                  <a:schemeClr val="accent1"/>
                </a:solidFill>
              </a:defRPr>
            </a:lvl4pPr>
            <a:lvl5pPr marL="1489053" indent="-157086">
              <a:buClrTx/>
              <a:defRPr sz="16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02" name="Grafik 4" descr="Grafik 4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7541769" y="969518"/>
            <a:ext cx="1602233" cy="32044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Grafik 6" descr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4" y="116104"/>
            <a:ext cx="1374002" cy="49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Grafik 7" descr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1398" y="116104"/>
            <a:ext cx="843416" cy="86822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085765" y="4605680"/>
            <a:ext cx="467435" cy="323165"/>
          </a:xfrm>
          <a:prstGeom prst="rect">
            <a:avLst/>
          </a:prstGeom>
        </p:spPr>
        <p:txBody>
          <a:bodyPr/>
          <a:lstStyle>
            <a:lvl1pPr defTabSz="816319"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2592583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>
            <a:extLst>
              <a:ext uri="{FF2B5EF4-FFF2-40B4-BE49-F238E27FC236}">
                <a16:creationId xmlns:a16="http://schemas.microsoft.com/office/drawing/2014/main" id="{96B0347B-1366-CA4E-A026-80CF83494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7" t="15223" r="-8464" b="19079"/>
          <a:stretch/>
        </p:blipFill>
        <p:spPr>
          <a:xfrm flipH="1">
            <a:off x="5642517" y="2373909"/>
            <a:ext cx="3501483" cy="2769591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172325"/>
            <a:ext cx="8604000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06576" y="1839150"/>
            <a:ext cx="6979886" cy="539294"/>
          </a:xfrm>
        </p:spPr>
        <p:txBody>
          <a:bodyPr>
            <a:normAutofit/>
          </a:bodyPr>
          <a:lstStyle>
            <a:lvl1pPr marL="0" indent="0">
              <a:buNone/>
              <a:defRPr sz="1600" i="1"/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EFA0A72-F30F-7940-9281-09E34FD043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255845"/>
            <a:ext cx="1374000" cy="4912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D2428AB-CB24-4CC3-A930-D7819FE780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250" y="136730"/>
            <a:ext cx="712846" cy="5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440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8DFF4F25-4798-A34B-9C97-F2E64543D079}"/>
              </a:ext>
            </a:extLst>
          </p:cNvPr>
          <p:cNvSpPr/>
          <p:nvPr userDrawn="1"/>
        </p:nvSpPr>
        <p:spPr>
          <a:xfrm>
            <a:off x="-1" y="4584050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1000">
                <a:schemeClr val="accent2">
                  <a:lumMod val="20000"/>
                  <a:lumOff val="80000"/>
                </a:schemeClr>
              </a:gs>
              <a:gs pos="1500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0F75B12-D1AB-594E-A2CB-37A48AFDD812}"/>
              </a:ext>
            </a:extLst>
          </p:cNvPr>
          <p:cNvSpPr/>
          <p:nvPr userDrawn="1"/>
        </p:nvSpPr>
        <p:spPr>
          <a:xfrm>
            <a:off x="0" y="4729759"/>
            <a:ext cx="9144000" cy="468604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0966A1-C852-4E8D-B0F1-535F770B8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189" y="1264522"/>
            <a:ext cx="6774053" cy="3205062"/>
          </a:xfrm>
        </p:spPr>
        <p:txBody>
          <a:bodyPr>
            <a:normAutofit/>
          </a:bodyPr>
          <a:lstStyle>
            <a:lvl1pPr marL="108000" indent="-108000">
              <a:buClr>
                <a:schemeClr val="accent6"/>
              </a:buClr>
              <a:buFontTx/>
              <a:buChar char="◦"/>
              <a:defRPr sz="1600" b="0">
                <a:solidFill>
                  <a:srgbClr val="374251"/>
                </a:solidFill>
              </a:defRPr>
            </a:lvl1pPr>
            <a:lvl2pPr>
              <a:defRPr sz="1400">
                <a:solidFill>
                  <a:srgbClr val="374251"/>
                </a:solidFill>
              </a:defRPr>
            </a:lvl2pPr>
            <a:lvl3pPr>
              <a:defRPr sz="1400">
                <a:solidFill>
                  <a:srgbClr val="374251"/>
                </a:solidFill>
              </a:defRPr>
            </a:lvl3pPr>
            <a:lvl4pPr>
              <a:defRPr sz="1400">
                <a:solidFill>
                  <a:srgbClr val="374251"/>
                </a:solidFill>
              </a:defRPr>
            </a:lvl4pPr>
            <a:lvl5pPr>
              <a:defRPr sz="1400">
                <a:solidFill>
                  <a:srgbClr val="3742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99999" y="265762"/>
            <a:ext cx="5228598" cy="880745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24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 01</a:t>
            </a:r>
          </a:p>
          <a:p>
            <a:pPr lvl="1"/>
            <a:r>
              <a:rPr lang="de-DE" dirty="0"/>
              <a:t>Unterüberschrift anwählen über Start/Listenebene erhöhen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83097A-CC46-41BB-A072-9B22A729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r>
              <a:rPr lang="de-DE" dirty="0"/>
              <a:t>13.12.2022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A2DB6C5-128A-4E9B-A780-DDD40B0E21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00" y="101600"/>
            <a:ext cx="568199" cy="47098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AC24D40-7291-EA4E-BFFC-A7B9040530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255845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519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0966A1-C852-4E8D-B0F1-535F770B83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55195" y="1145457"/>
            <a:ext cx="5113031" cy="3160751"/>
          </a:xfrm>
        </p:spPr>
        <p:txBody>
          <a:bodyPr/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FontTx/>
              <a:buNone/>
              <a:defRPr lang="de-DE" sz="2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2pPr>
            <a:lvl3pPr marL="3600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3pPr>
            <a:lvl4pPr marL="7200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4pPr>
            <a:lvl5pPr marL="10800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Thema 1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229F7ED8-4728-4135-B628-3EE5B918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7792" y="130201"/>
            <a:ext cx="976208" cy="274637"/>
          </a:xfrm>
        </p:spPr>
        <p:txBody>
          <a:bodyPr anchor="ctr"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6AC2D96-632F-405B-9AC4-C3429453E9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1018798"/>
            <a:ext cx="3060001" cy="2331737"/>
          </a:xfrm>
        </p:spPr>
        <p:txBody>
          <a:bodyPr>
            <a:normAutofit/>
          </a:bodyPr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300" b="0" i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13E5082-DEDE-EC4C-9358-BD6961E86174}"/>
              </a:ext>
            </a:extLst>
          </p:cNvPr>
          <p:cNvSpPr/>
          <p:nvPr userDrawn="1"/>
        </p:nvSpPr>
        <p:spPr>
          <a:xfrm>
            <a:off x="-1" y="4602040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1000">
                <a:schemeClr val="accent2">
                  <a:lumMod val="20000"/>
                  <a:lumOff val="80000"/>
                </a:schemeClr>
              </a:gs>
              <a:gs pos="1500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82FE0982-0ADB-9140-90C4-B2170E1BF2E3}"/>
              </a:ext>
            </a:extLst>
          </p:cNvPr>
          <p:cNvSpPr/>
          <p:nvPr userDrawn="1"/>
        </p:nvSpPr>
        <p:spPr>
          <a:xfrm>
            <a:off x="0" y="4705019"/>
            <a:ext cx="9144000" cy="468604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24" name="Datumsplatzhalter 4">
            <a:extLst>
              <a:ext uri="{FF2B5EF4-FFF2-40B4-BE49-F238E27FC236}">
                <a16:creationId xmlns:a16="http://schemas.microsoft.com/office/drawing/2014/main" id="{70A5231E-8DC7-9944-80CF-6522167C0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r>
              <a:rPr lang="de-DE" dirty="0"/>
              <a:t>27.6.2022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5767813-D0FA-4C65-85DD-F7BCFD2F2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84" y="78722"/>
            <a:ext cx="568199" cy="47098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F6F9561-2C17-45FC-8271-C0BC487E98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83" y="288529"/>
            <a:ext cx="502520" cy="9252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B2066D0-3A77-6D4E-ABA6-C1D45DC3B5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255845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6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8730098" cy="68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Überschrift</a:t>
            </a:r>
          </a:p>
        </p:txBody>
      </p:sp>
      <p:sp>
        <p:nvSpPr>
          <p:cNvPr id="45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7"/>
            <a:ext cx="6979888" cy="53929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chemeClr val="accent1"/>
                </a:solidFill>
              </a:defRPr>
            </a:lvl1pPr>
            <a:lvl2pPr marL="409090" indent="-157089">
              <a:buClrTx/>
              <a:defRPr sz="1600" i="1">
                <a:solidFill>
                  <a:schemeClr val="accent1"/>
                </a:solidFill>
              </a:defRPr>
            </a:lvl2pPr>
            <a:lvl3pPr marL="769090" indent="-157089">
              <a:buClrTx/>
              <a:defRPr sz="1600" i="1">
                <a:solidFill>
                  <a:schemeClr val="accent1"/>
                </a:solidFill>
              </a:defRPr>
            </a:lvl3pPr>
            <a:lvl4pPr marL="1129089" indent="-157090">
              <a:buClrTx/>
              <a:defRPr sz="1600" i="1">
                <a:solidFill>
                  <a:schemeClr val="accent1"/>
                </a:solidFill>
              </a:defRPr>
            </a:lvl4pPr>
            <a:lvl5pPr marL="1489090" indent="-157090">
              <a:buClrTx/>
              <a:defRPr sz="16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6" name="Grafik 4" descr="Grafik 4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7541768" y="969516"/>
            <a:ext cx="1602234" cy="3204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Grafik 6" descr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Grafik 15" descr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565" y="116103"/>
            <a:ext cx="761533" cy="628936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588937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</a:t>
            </a:r>
          </a:p>
          <a:p>
            <a:pPr lvl="1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C1A289F-6149-D14C-A5F1-8A8EA5D3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830633"/>
            <a:ext cx="3060001" cy="2606185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003150"/>
                </a:solidFill>
              </a:defRPr>
            </a:lvl1pPr>
            <a:lvl2pPr>
              <a:defRPr sz="1100">
                <a:solidFill>
                  <a:srgbClr val="003150"/>
                </a:solidFill>
              </a:defRPr>
            </a:lvl2pPr>
            <a:lvl3pPr>
              <a:defRPr sz="1100">
                <a:solidFill>
                  <a:srgbClr val="003150"/>
                </a:solidFill>
              </a:defRPr>
            </a:lvl3pPr>
            <a:lvl4pPr>
              <a:defRPr sz="1100">
                <a:solidFill>
                  <a:srgbClr val="003150"/>
                </a:solidFill>
              </a:defRPr>
            </a:lvl4pPr>
            <a:lvl5pPr>
              <a:defRPr sz="1100">
                <a:solidFill>
                  <a:srgbClr val="0031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079B9C-2A12-7848-8981-759723DA48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54438" y="1019175"/>
            <a:ext cx="5119687" cy="28194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6635923-FF09-564A-B539-DF73E34404D0}"/>
              </a:ext>
            </a:extLst>
          </p:cNvPr>
          <p:cNvSpPr txBox="1"/>
          <p:nvPr userDrawn="1"/>
        </p:nvSpPr>
        <p:spPr>
          <a:xfrm>
            <a:off x="5351929" y="4231341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sz="1300" dirty="0" err="1">
              <a:solidFill>
                <a:srgbClr val="3742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3CFCD61-9FB7-FB40-B289-A93185CE2CC4}"/>
              </a:ext>
            </a:extLst>
          </p:cNvPr>
          <p:cNvSpPr/>
          <p:nvPr userDrawn="1"/>
        </p:nvSpPr>
        <p:spPr>
          <a:xfrm>
            <a:off x="-1" y="4584050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1000">
                <a:schemeClr val="accent2">
                  <a:lumMod val="20000"/>
                  <a:lumOff val="80000"/>
                </a:schemeClr>
              </a:gs>
              <a:gs pos="1500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9E7E85E-E5B2-B643-BD5A-C9C6D2D60141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9" name="Datumsplatzhalter 4">
            <a:extLst>
              <a:ext uri="{FF2B5EF4-FFF2-40B4-BE49-F238E27FC236}">
                <a16:creationId xmlns:a16="http://schemas.microsoft.com/office/drawing/2014/main" id="{91F93BB5-F324-8E49-BAD2-27A4B19F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r>
              <a:rPr lang="de-DE" dirty="0"/>
              <a:t>27.6.2022</a:t>
            </a:r>
          </a:p>
        </p:txBody>
      </p:sp>
      <p:sp>
        <p:nvSpPr>
          <p:cNvPr id="20" name="Fußzeilenplatzhalter 5">
            <a:extLst>
              <a:ext uri="{FF2B5EF4-FFF2-40B4-BE49-F238E27FC236}">
                <a16:creationId xmlns:a16="http://schemas.microsoft.com/office/drawing/2014/main" id="{01C10B61-9BB1-F045-8950-97910D6B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>
                <a:solidFill>
                  <a:srgbClr val="3742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ResKriVer Use Cases bis Anwendungsfälle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6167F77-5308-B142-BD7C-2C2AE598CC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255845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28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1_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588937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</a:t>
            </a:r>
          </a:p>
          <a:p>
            <a:pPr lvl="1"/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C1A289F-6149-D14C-A5F1-8A8EA5D3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830633"/>
            <a:ext cx="3060001" cy="2606185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374251"/>
                </a:solidFill>
              </a:defRPr>
            </a:lvl1pPr>
            <a:lvl2pPr>
              <a:defRPr sz="1100">
                <a:solidFill>
                  <a:srgbClr val="374251"/>
                </a:solidFill>
              </a:defRPr>
            </a:lvl2pPr>
            <a:lvl3pPr>
              <a:defRPr sz="1100">
                <a:solidFill>
                  <a:srgbClr val="374251"/>
                </a:solidFill>
              </a:defRPr>
            </a:lvl3pPr>
            <a:lvl4pPr>
              <a:defRPr sz="1100">
                <a:solidFill>
                  <a:srgbClr val="374251"/>
                </a:solidFill>
              </a:defRPr>
            </a:lvl4pPr>
            <a:lvl5pPr>
              <a:defRPr sz="1100">
                <a:solidFill>
                  <a:srgbClr val="3742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079B9C-2A12-7848-8981-759723DA48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54438" y="1019175"/>
            <a:ext cx="5119687" cy="28194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F9699C7-86F4-DC45-AC58-60E67A87C184}"/>
              </a:ext>
            </a:extLst>
          </p:cNvPr>
          <p:cNvSpPr/>
          <p:nvPr userDrawn="1"/>
        </p:nvSpPr>
        <p:spPr>
          <a:xfrm>
            <a:off x="-1" y="4584050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1000">
                <a:schemeClr val="accent2">
                  <a:lumMod val="20000"/>
                  <a:lumOff val="80000"/>
                </a:schemeClr>
              </a:gs>
              <a:gs pos="1500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235CEFB-3E07-B94C-BD6C-F72E0C2D46E7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49FC09E-F470-4C34-A55D-4835644E26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22.6.2021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E2EE7A-F8F2-4A2E-8225-C38496727DE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ResKriVer Use Cases bis Anwendungsfälle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E213906-C2F2-439C-A45A-A2FB39EB404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B5973B1-9D72-4776-921F-2C97EA26E3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684" y="78722"/>
            <a:ext cx="568199" cy="47098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59F2475-B8EB-4989-8DE0-711166A7D3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83" y="288529"/>
            <a:ext cx="502520" cy="9252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7CAF706-B35F-3B47-BC0E-D6ADDC342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255845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53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Inhalt_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588937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</a:t>
            </a:r>
          </a:p>
          <a:p>
            <a:pPr lvl="1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C1A289F-6149-D14C-A5F1-8A8EA5D3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830633"/>
            <a:ext cx="3060001" cy="2606185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374251"/>
                </a:solidFill>
              </a:defRPr>
            </a:lvl1pPr>
            <a:lvl2pPr>
              <a:defRPr sz="1100">
                <a:solidFill>
                  <a:srgbClr val="374251"/>
                </a:solidFill>
              </a:defRPr>
            </a:lvl2pPr>
            <a:lvl3pPr>
              <a:defRPr sz="1100">
                <a:solidFill>
                  <a:srgbClr val="374251"/>
                </a:solidFill>
              </a:defRPr>
            </a:lvl3pPr>
            <a:lvl4pPr>
              <a:defRPr sz="1100">
                <a:solidFill>
                  <a:srgbClr val="374251"/>
                </a:solidFill>
              </a:defRPr>
            </a:lvl4pPr>
            <a:lvl5pPr>
              <a:defRPr sz="1100">
                <a:solidFill>
                  <a:srgbClr val="3742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AF9A3CD9-35F4-DD4C-83A2-BF7653BD41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557588" y="1019175"/>
            <a:ext cx="5316537" cy="3417888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090760F-2F12-2446-9776-CA9954CF6C24}"/>
              </a:ext>
            </a:extLst>
          </p:cNvPr>
          <p:cNvSpPr/>
          <p:nvPr userDrawn="1"/>
        </p:nvSpPr>
        <p:spPr>
          <a:xfrm>
            <a:off x="-1" y="4584050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1000">
                <a:schemeClr val="accent2">
                  <a:lumMod val="20000"/>
                  <a:lumOff val="80000"/>
                </a:schemeClr>
              </a:gs>
              <a:gs pos="1500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4376C86-1018-FF4D-B100-C7C894C81CA8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7" name="Datumsplatzhalter 4">
            <a:extLst>
              <a:ext uri="{FF2B5EF4-FFF2-40B4-BE49-F238E27FC236}">
                <a16:creationId xmlns:a16="http://schemas.microsoft.com/office/drawing/2014/main" id="{380930D5-D82D-2D47-99F6-AE679065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r>
              <a:rPr lang="de-DE"/>
              <a:t>22.6.2021</a:t>
            </a:r>
            <a:endParaRPr lang="de-DE" dirty="0"/>
          </a:p>
        </p:txBody>
      </p:sp>
      <p:sp>
        <p:nvSpPr>
          <p:cNvPr id="20" name="Fußzeilenplatzhalter 5">
            <a:extLst>
              <a:ext uri="{FF2B5EF4-FFF2-40B4-BE49-F238E27FC236}">
                <a16:creationId xmlns:a16="http://schemas.microsoft.com/office/drawing/2014/main" id="{7D3A2864-8AC4-C24A-9757-37701238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>
                <a:solidFill>
                  <a:srgbClr val="3742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ResKriVer Use Cases bis Anwendungsfälle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711D2CD-31CA-4B48-AA04-28E1B03AC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255845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7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T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gonaler Streifen 8">
            <a:extLst>
              <a:ext uri="{FF2B5EF4-FFF2-40B4-BE49-F238E27FC236}">
                <a16:creationId xmlns:a16="http://schemas.microsoft.com/office/drawing/2014/main" id="{44EF32AA-A97F-D54E-9836-CF62159B2623}"/>
              </a:ext>
            </a:extLst>
          </p:cNvPr>
          <p:cNvSpPr/>
          <p:nvPr userDrawn="1"/>
        </p:nvSpPr>
        <p:spPr>
          <a:xfrm>
            <a:off x="0" y="-1"/>
            <a:ext cx="9144000" cy="5143501"/>
          </a:xfrm>
          <a:prstGeom prst="diagStripe">
            <a:avLst>
              <a:gd name="adj" fmla="val 0"/>
            </a:avLst>
          </a:prstGeom>
          <a:solidFill>
            <a:srgbClr val="1F4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Diagonaler Streifen 7">
            <a:extLst>
              <a:ext uri="{FF2B5EF4-FFF2-40B4-BE49-F238E27FC236}">
                <a16:creationId xmlns:a16="http://schemas.microsoft.com/office/drawing/2014/main" id="{758FE5B0-FBB4-204C-9E0F-9EBCABDC8473}"/>
              </a:ext>
            </a:extLst>
          </p:cNvPr>
          <p:cNvSpPr/>
          <p:nvPr userDrawn="1"/>
        </p:nvSpPr>
        <p:spPr>
          <a:xfrm flipH="1">
            <a:off x="3055433" y="0"/>
            <a:ext cx="6088565" cy="5149077"/>
          </a:xfrm>
          <a:prstGeom prst="diagStripe">
            <a:avLst>
              <a:gd name="adj" fmla="val 0"/>
            </a:avLst>
          </a:prstGeom>
          <a:solidFill>
            <a:schemeClr val="accent2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172325"/>
            <a:ext cx="8604000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0000" y="1839150"/>
            <a:ext cx="6979886" cy="539294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74A8994-1A3F-E446-9D1A-811E7300B0B6}"/>
              </a:ext>
            </a:extLst>
          </p:cNvPr>
          <p:cNvSpPr/>
          <p:nvPr userDrawn="1"/>
        </p:nvSpPr>
        <p:spPr>
          <a:xfrm>
            <a:off x="0" y="197975"/>
            <a:ext cx="1639019" cy="685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EC24B78-EBA5-BE40-8697-BA3C53B81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255845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136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_Titel_mit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172325"/>
            <a:ext cx="8604000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70000" y="1839150"/>
            <a:ext cx="6979886" cy="539294"/>
          </a:xfrm>
        </p:spPr>
        <p:txBody>
          <a:bodyPr>
            <a:normAutofit/>
          </a:bodyPr>
          <a:lstStyle>
            <a:lvl1pPr marL="0" indent="0">
              <a:buNone/>
              <a:defRPr sz="1600" i="1"/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279AAA5F-B63B-9743-A21B-188BE2CC25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7" t="15223" r="-8464" b="19079"/>
          <a:stretch/>
        </p:blipFill>
        <p:spPr>
          <a:xfrm flipH="1">
            <a:off x="5642517" y="2373909"/>
            <a:ext cx="3501483" cy="276959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3EB6BC7-7976-48BE-8C56-5BF82888BB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729" y="85861"/>
            <a:ext cx="876517" cy="7239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BFA8E4B-F37E-F64A-B082-8ACEB6BB1D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255845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81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89">
          <p15:clr>
            <a:srgbClr val="FBAE40"/>
          </p15:clr>
        </p15:guide>
        <p15:guide id="2" orient="horz" pos="273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172325"/>
            <a:ext cx="8604000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Kontakt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5DE136-71A3-0F4D-90F7-FA7528833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875" y="2232979"/>
            <a:ext cx="1218342" cy="10851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C9A277-A2C6-9F47-B515-ACF38B421A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81150" y="2232979"/>
            <a:ext cx="2728913" cy="10858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dirty="0" err="1"/>
              <a:t>Jantje</a:t>
            </a:r>
            <a:r>
              <a:rPr lang="de-DE" dirty="0"/>
              <a:t> Meißner</a:t>
            </a:r>
          </a:p>
          <a:p>
            <a:pPr lvl="0"/>
            <a:r>
              <a:rPr lang="de-DE" dirty="0" err="1"/>
              <a:t>Jantje.meißner@youse.de</a:t>
            </a:r>
            <a:endParaRPr lang="de-DE" dirty="0"/>
          </a:p>
          <a:p>
            <a:pPr lvl="0"/>
            <a:r>
              <a:rPr lang="de-DE" dirty="0"/>
              <a:t>0157 819203** 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885853C3-188D-C943-A0A8-FECE9E8824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41875" y="2232979"/>
            <a:ext cx="1218342" cy="1085163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EF23867E-7198-AE48-AEA5-D6691BAB3A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53150" y="2232979"/>
            <a:ext cx="2728913" cy="10858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dirty="0" err="1"/>
              <a:t>Jantje</a:t>
            </a:r>
            <a:r>
              <a:rPr lang="de-DE" dirty="0"/>
              <a:t> Meißner</a:t>
            </a:r>
          </a:p>
          <a:p>
            <a:pPr lvl="0"/>
            <a:r>
              <a:rPr lang="de-DE" dirty="0" err="1"/>
              <a:t>Jantje.meißner@youse.de</a:t>
            </a:r>
            <a:endParaRPr lang="de-DE" dirty="0"/>
          </a:p>
          <a:p>
            <a:pPr lvl="0"/>
            <a:r>
              <a:rPr lang="de-DE" dirty="0"/>
              <a:t>0157 819203** 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40CC024-0EDF-254F-9C3E-A66FC519FF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7" t="15223" r="-8464" b="19079"/>
          <a:stretch/>
        </p:blipFill>
        <p:spPr>
          <a:xfrm flipH="1">
            <a:off x="7184243" y="3573477"/>
            <a:ext cx="1984917" cy="157002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8730C26-DC72-DD44-B219-486D4642EE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18" y="77334"/>
            <a:ext cx="1190382" cy="73770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039335EB-82DE-EC41-BE91-15BCD16C2362}"/>
              </a:ext>
            </a:extLst>
          </p:cNvPr>
          <p:cNvSpPr txBox="1"/>
          <p:nvPr userDrawn="1"/>
        </p:nvSpPr>
        <p:spPr>
          <a:xfrm>
            <a:off x="7961749" y="40580"/>
            <a:ext cx="1058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600" dirty="0">
                <a:solidFill>
                  <a:srgbClr val="3742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GEFÖRDERT VOM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F9E8EA8-DF58-7547-9558-87B499B6F0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255845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32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575F6C-2605-4F4E-863D-51D7934E4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0E10202-3621-4C6C-B011-269743A9C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8FD6DD4-3E74-442C-9AC3-099B62D7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9FD-0B59-4779-A4BD-BD03D9D0404F}" type="datetimeFigureOut">
              <a:rPr lang="de-DE" smtClean="0"/>
              <a:t>05.06.2024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D06836-1BBC-4AED-9658-736880705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B65B2C-A22C-4A43-A857-1C36ECB68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6A62-F68E-4D09-B78F-EBA6A6DC8A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6525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8BB8EA-2216-41B2-8D28-1C35E9CB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C6E1A3-81EF-4253-8BDA-3A05C22E8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B60BDA-7DD1-4A59-9B85-9B86A22B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49FD-0B59-4779-A4BD-BD03D9D0404F}" type="datetimeFigureOut">
              <a:rPr lang="de-DE" smtClean="0"/>
              <a:t>05.06.2024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CBF95A-55E7-4A97-A1B2-AEE9BE1D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996757-CD06-4C65-A092-FF0E6D99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86A62-F68E-4D09-B78F-EBA6A6DC8A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7698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565" y="116103"/>
            <a:ext cx="761533" cy="62893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Zwischen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6994316" cy="68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Zwischenüberschrift</a:t>
            </a:r>
          </a:p>
        </p:txBody>
      </p:sp>
      <p:sp>
        <p:nvSpPr>
          <p:cNvPr id="14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7"/>
            <a:ext cx="7134014" cy="53929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chemeClr val="accent1"/>
                </a:solidFill>
              </a:defRPr>
            </a:lvl1pPr>
            <a:lvl2pPr marL="409090" indent="-157089">
              <a:buClrTx/>
              <a:defRPr sz="1600" i="1">
                <a:solidFill>
                  <a:schemeClr val="accent1"/>
                </a:solidFill>
              </a:defRPr>
            </a:lvl2pPr>
            <a:lvl3pPr marL="769090" indent="-157089">
              <a:buClrTx/>
              <a:defRPr sz="1600" i="1">
                <a:solidFill>
                  <a:schemeClr val="accent1"/>
                </a:solidFill>
              </a:defRPr>
            </a:lvl3pPr>
            <a:lvl4pPr marL="1129089" indent="-157090">
              <a:buClrTx/>
              <a:defRPr sz="1600" i="1">
                <a:solidFill>
                  <a:schemeClr val="accent1"/>
                </a:solidFill>
              </a:defRPr>
            </a:lvl4pPr>
            <a:lvl5pPr marL="1489090" indent="-157090">
              <a:buClrTx/>
              <a:defRPr sz="16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5" name="Grafik 5" descr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rafik 18" descr="Grafik 18"/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72615" y="4822778"/>
            <a:ext cx="677821" cy="180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Grafik 19" descr="Grafik 19"/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2737598" y="4792769"/>
            <a:ext cx="658520" cy="2405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Grafik 20" descr="Grafik 20"/>
          <p:cNvPicPr>
            <a:picLocks noChangeAspect="1"/>
          </p:cNvPicPr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7257877" y="4747016"/>
            <a:ext cx="332006" cy="3320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Grafik 22" descr="Grafik 22"/>
          <p:cNvPicPr>
            <a:picLocks noChangeAspect="1"/>
          </p:cNvPicPr>
          <p:nvPr/>
        </p:nvPicPr>
        <p:blipFill>
          <a:blip r:embed="rId7">
            <a:alphaModFix amt="50000"/>
          </a:blip>
          <a:srcRect l="7926" t="4587" r="10570" b="28262"/>
          <a:stretch>
            <a:fillRect/>
          </a:stretch>
        </p:blipFill>
        <p:spPr>
          <a:xfrm>
            <a:off x="5359787" y="4757632"/>
            <a:ext cx="824976" cy="3107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Grafik 24" descr="Grafik 24"/>
          <p:cNvPicPr>
            <a:picLocks noChangeAspect="1"/>
          </p:cNvPicPr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8456090" y="4687563"/>
            <a:ext cx="544007" cy="450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Grafik 26" descr="Grafik 26"/>
          <p:cNvPicPr>
            <a:picLocks noChangeAspect="1"/>
          </p:cNvPicPr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6351144" y="4833975"/>
            <a:ext cx="753249" cy="158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Grafik 28" descr="Grafik 28"/>
          <p:cNvPicPr>
            <a:picLocks noChangeAspect="1"/>
          </p:cNvPicPr>
          <p:nvPr/>
        </p:nvPicPr>
        <p:blipFill>
          <a:blip r:embed="rId10">
            <a:alphaModFix amt="50000"/>
          </a:blip>
          <a:srcRect l="8323" t="13631" r="7897" b="1772"/>
          <a:stretch>
            <a:fillRect/>
          </a:stretch>
        </p:blipFill>
        <p:spPr>
          <a:xfrm>
            <a:off x="4635548" y="4820384"/>
            <a:ext cx="631076" cy="185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" name="Grafik 30" descr="Grafik 30"/>
          <p:cNvPicPr>
            <a:picLocks noChangeAspect="1"/>
          </p:cNvPicPr>
          <p:nvPr/>
        </p:nvPicPr>
        <p:blipFill>
          <a:blip r:embed="rId11">
            <a:alphaModFix amt="35000"/>
          </a:blip>
          <a:stretch>
            <a:fillRect/>
          </a:stretch>
        </p:blipFill>
        <p:spPr>
          <a:xfrm>
            <a:off x="1761022" y="4813441"/>
            <a:ext cx="454224" cy="199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Grafik 31" descr="Grafik 31"/>
          <p:cNvPicPr>
            <a:picLocks noChangeAspect="1"/>
          </p:cNvPicPr>
          <p:nvPr/>
        </p:nvPicPr>
        <p:blipFill>
          <a:blip r:embed="rId12">
            <a:alphaModFix amt="35000"/>
          </a:blip>
          <a:stretch>
            <a:fillRect/>
          </a:stretch>
        </p:blipFill>
        <p:spPr>
          <a:xfrm>
            <a:off x="2330656" y="4764768"/>
            <a:ext cx="296507" cy="29650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Grafik 32" descr="Grafik 32"/>
          <p:cNvPicPr>
            <a:picLocks noChangeAspect="1"/>
          </p:cNvPicPr>
          <p:nvPr/>
        </p:nvPicPr>
        <p:blipFill>
          <a:blip r:embed="rId13">
            <a:alphaModFix amt="35000"/>
          </a:blip>
          <a:stretch>
            <a:fillRect/>
          </a:stretch>
        </p:blipFill>
        <p:spPr>
          <a:xfrm>
            <a:off x="916820" y="4820384"/>
            <a:ext cx="677821" cy="1852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Grafik 33" descr="Grafik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3369" y="4854707"/>
            <a:ext cx="638477" cy="1166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Grafik 2" descr="Grafik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10353" y="4799498"/>
            <a:ext cx="998102" cy="227046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66008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T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wischen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6994316" cy="68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Zwischenüberschrift</a:t>
            </a:r>
          </a:p>
        </p:txBody>
      </p:sp>
      <p:sp>
        <p:nvSpPr>
          <p:cNvPr id="36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7"/>
            <a:ext cx="7134014" cy="53929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chemeClr val="accent1"/>
                </a:solidFill>
              </a:defRPr>
            </a:lvl1pPr>
            <a:lvl2pPr marL="409090" indent="-157089">
              <a:buClrTx/>
              <a:defRPr sz="1600" i="1">
                <a:solidFill>
                  <a:schemeClr val="accent1"/>
                </a:solidFill>
              </a:defRPr>
            </a:lvl2pPr>
            <a:lvl3pPr marL="769090" indent="-157089">
              <a:buClrTx/>
              <a:defRPr sz="1600" i="1">
                <a:solidFill>
                  <a:schemeClr val="accent1"/>
                </a:solidFill>
              </a:defRPr>
            </a:lvl3pPr>
            <a:lvl4pPr marL="1129089" indent="-157090">
              <a:buClrTx/>
              <a:defRPr sz="1600" i="1">
                <a:solidFill>
                  <a:schemeClr val="accent1"/>
                </a:solidFill>
              </a:defRPr>
            </a:lvl4pPr>
            <a:lvl5pPr marL="1489090" indent="-157090">
              <a:buClrTx/>
              <a:defRPr sz="16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7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9490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 1"/>
          <p:cNvSpPr/>
          <p:nvPr/>
        </p:nvSpPr>
        <p:spPr>
          <a:xfrm>
            <a:off x="-1" y="54242"/>
            <a:ext cx="1580829" cy="6354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Zwischen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6994316" cy="68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Zwischenüberschrift</a:t>
            </a:r>
          </a:p>
        </p:txBody>
      </p:sp>
      <p:sp>
        <p:nvSpPr>
          <p:cNvPr id="69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7"/>
            <a:ext cx="7134014" cy="53929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rgbClr val="FFFFFF"/>
                </a:solidFill>
              </a:defRPr>
            </a:lvl1pPr>
            <a:lvl2pPr marL="409090" indent="-157089">
              <a:buClrTx/>
              <a:defRPr sz="1600" i="1">
                <a:solidFill>
                  <a:srgbClr val="FFFFFF"/>
                </a:solidFill>
              </a:defRPr>
            </a:lvl2pPr>
            <a:lvl3pPr marL="769090" indent="-157089">
              <a:buClrTx/>
              <a:defRPr sz="1600" i="1">
                <a:solidFill>
                  <a:srgbClr val="FFFFFF"/>
                </a:solidFill>
              </a:defRPr>
            </a:lvl3pPr>
            <a:lvl4pPr marL="1129089" indent="-157090">
              <a:buClrTx/>
              <a:defRPr sz="1600" i="1">
                <a:solidFill>
                  <a:srgbClr val="FFFFFF"/>
                </a:solidFill>
              </a:defRPr>
            </a:lvl4pPr>
            <a:lvl5pPr marL="1489090" indent="-157090">
              <a:buClrTx/>
              <a:defRPr sz="1600" i="1">
                <a:solidFill>
                  <a:srgbClr val="FFFFFF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0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8730098" cy="68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Überschrift</a:t>
            </a:r>
          </a:p>
        </p:txBody>
      </p:sp>
      <p:sp>
        <p:nvSpPr>
          <p:cNvPr id="45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7"/>
            <a:ext cx="6979888" cy="53929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chemeClr val="accent1"/>
                </a:solidFill>
              </a:defRPr>
            </a:lvl1pPr>
            <a:lvl2pPr marL="409090" indent="-157089">
              <a:buClrTx/>
              <a:defRPr sz="1600" i="1">
                <a:solidFill>
                  <a:schemeClr val="accent1"/>
                </a:solidFill>
              </a:defRPr>
            </a:lvl2pPr>
            <a:lvl3pPr marL="769090" indent="-157089">
              <a:buClrTx/>
              <a:defRPr sz="1600" i="1">
                <a:solidFill>
                  <a:schemeClr val="accent1"/>
                </a:solidFill>
              </a:defRPr>
            </a:lvl3pPr>
            <a:lvl4pPr marL="1129089" indent="-157090">
              <a:buClrTx/>
              <a:defRPr sz="1600" i="1">
                <a:solidFill>
                  <a:schemeClr val="accent1"/>
                </a:solidFill>
              </a:defRPr>
            </a:lvl4pPr>
            <a:lvl5pPr marL="1489090" indent="-157090">
              <a:buClrTx/>
              <a:defRPr sz="16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46" name="Grafik 4" descr="Grafik 4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7541768" y="969516"/>
            <a:ext cx="1602234" cy="3204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Grafik 6" descr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Grafik 15" descr="Grafi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8565" y="116103"/>
            <a:ext cx="761533" cy="628936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6637666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8730098" cy="68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Überschrift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7"/>
            <a:ext cx="6979888" cy="53929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chemeClr val="accent1"/>
                </a:solidFill>
              </a:defRPr>
            </a:lvl1pPr>
            <a:lvl2pPr marL="409090" indent="-157089">
              <a:buClrTx/>
              <a:defRPr sz="1600" i="1">
                <a:solidFill>
                  <a:schemeClr val="accent1"/>
                </a:solidFill>
              </a:defRPr>
            </a:lvl2pPr>
            <a:lvl3pPr marL="769090" indent="-157089">
              <a:buClrTx/>
              <a:defRPr sz="1600" i="1">
                <a:solidFill>
                  <a:schemeClr val="accent1"/>
                </a:solidFill>
              </a:defRPr>
            </a:lvl3pPr>
            <a:lvl4pPr marL="1129089" indent="-157090">
              <a:buClrTx/>
              <a:defRPr sz="1600" i="1">
                <a:solidFill>
                  <a:schemeClr val="accent1"/>
                </a:solidFill>
              </a:defRPr>
            </a:lvl4pPr>
            <a:lvl5pPr marL="1489090" indent="-157090">
              <a:buClrTx/>
              <a:defRPr sz="16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58" name="Grafik 6" descr="Grafik 6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7541768" y="969516"/>
            <a:ext cx="1602234" cy="32044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95286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DiProLea-Titel">
    <p:bg>
      <p:bgPr>
        <a:solidFill>
          <a:srgbClr val="1F4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hteck 1"/>
          <p:cNvSpPr/>
          <p:nvPr/>
        </p:nvSpPr>
        <p:spPr>
          <a:xfrm>
            <a:off x="-1" y="54242"/>
            <a:ext cx="1580829" cy="63543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8" name="Zwischen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6994316" cy="685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Zwischenüberschrift</a:t>
            </a:r>
          </a:p>
        </p:txBody>
      </p:sp>
      <p:sp>
        <p:nvSpPr>
          <p:cNvPr id="69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7"/>
            <a:ext cx="7134014" cy="53929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1600" i="1">
                <a:solidFill>
                  <a:srgbClr val="FFFFFF"/>
                </a:solidFill>
              </a:defRPr>
            </a:lvl1pPr>
            <a:lvl2pPr marL="409090" indent="-157089">
              <a:buClrTx/>
              <a:defRPr sz="1600" i="1">
                <a:solidFill>
                  <a:srgbClr val="FFFFFF"/>
                </a:solidFill>
              </a:defRPr>
            </a:lvl2pPr>
            <a:lvl3pPr marL="769090" indent="-157089">
              <a:buClrTx/>
              <a:defRPr sz="1600" i="1">
                <a:solidFill>
                  <a:srgbClr val="FFFFFF"/>
                </a:solidFill>
              </a:defRPr>
            </a:lvl3pPr>
            <a:lvl4pPr marL="1129089" indent="-157090">
              <a:buClrTx/>
              <a:defRPr sz="1600" i="1">
                <a:solidFill>
                  <a:srgbClr val="FFFFFF"/>
                </a:solidFill>
              </a:defRPr>
            </a:lvl4pPr>
            <a:lvl5pPr marL="1489090" indent="-157090">
              <a:buClrTx/>
              <a:defRPr sz="1600" i="1">
                <a:solidFill>
                  <a:srgbClr val="FFFFFF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70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2876724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803344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3656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6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97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459" y="3983068"/>
            <a:ext cx="990542" cy="990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Grafik 10" descr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384768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ProLea-Inhalt_Text">
    <p:bg>
      <p:bgPr>
        <a:solidFill>
          <a:srgbClr val="FFFFF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hteck 14"/>
          <p:cNvSpPr/>
          <p:nvPr/>
        </p:nvSpPr>
        <p:spPr>
          <a:xfrm>
            <a:off x="-1" y="4593013"/>
            <a:ext cx="9144001" cy="145711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07" name="Rechteck 13"/>
          <p:cNvSpPr/>
          <p:nvPr/>
        </p:nvSpPr>
        <p:spPr>
          <a:xfrm>
            <a:off x="0" y="4674894"/>
            <a:ext cx="9144000" cy="468606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08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755194" y="1018797"/>
            <a:ext cx="5113033" cy="3410267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rgbClr val="37425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rgbClr val="37425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rgbClr val="37425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rgbClr val="37425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rgbClr val="374251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9" name="Textplatzhalter 11"/>
          <p:cNvSpPr>
            <a:spLocks noGrp="1"/>
          </p:cNvSpPr>
          <p:nvPr>
            <p:ph type="body" sz="half" idx="21" hasCustomPrompt="1"/>
          </p:nvPr>
        </p:nvSpPr>
        <p:spPr>
          <a:xfrm>
            <a:off x="269874" y="1018797"/>
            <a:ext cx="3060003" cy="341026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</a:lstStyle>
          <a:p>
            <a:r>
              <a:t>Überschrift 01
Unterüberschrift anwählen über Start/Listenebene erhöhen</a:t>
            </a:r>
          </a:p>
        </p:txBody>
      </p:sp>
      <p:pic>
        <p:nvPicPr>
          <p:cNvPr id="110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522041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ProLea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hteck 16"/>
          <p:cNvSpPr/>
          <p:nvPr/>
        </p:nvSpPr>
        <p:spPr>
          <a:xfrm>
            <a:off x="-1" y="4593013"/>
            <a:ext cx="9144001" cy="145711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19" name="Textebene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692442" y="1018797"/>
            <a:ext cx="5113031" cy="3160754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2000" b="1">
                <a:solidFill>
                  <a:srgbClr val="1F4E70"/>
                </a:solidFill>
              </a:defRPr>
            </a:lvl1pPr>
            <a:lvl2pPr marL="0" indent="0">
              <a:buClrTx/>
              <a:buSzTx/>
              <a:buNone/>
              <a:defRPr sz="2000" b="1">
                <a:solidFill>
                  <a:srgbClr val="1F4E70"/>
                </a:solidFill>
              </a:defRPr>
            </a:lvl2pPr>
            <a:lvl3pPr marL="0" indent="0">
              <a:buClrTx/>
              <a:buSzTx/>
              <a:buNone/>
              <a:defRPr sz="2000" b="1">
                <a:solidFill>
                  <a:srgbClr val="1F4E70"/>
                </a:solidFill>
              </a:defRPr>
            </a:lvl3pPr>
            <a:lvl4pPr marL="0" indent="0">
              <a:buClrTx/>
              <a:buSzTx/>
              <a:buNone/>
              <a:defRPr sz="2000" b="1">
                <a:solidFill>
                  <a:srgbClr val="1F4E70"/>
                </a:solidFill>
              </a:defRPr>
            </a:lvl4pPr>
            <a:lvl5pPr marL="0" indent="0">
              <a:buClrTx/>
              <a:buSzTx/>
              <a:buNone/>
              <a:defRPr sz="2000" b="1">
                <a:solidFill>
                  <a:srgbClr val="1F4E70"/>
                </a:solidFill>
              </a:defRPr>
            </a:lvl5pPr>
          </a:lstStyle>
          <a:p>
            <a:r>
              <a:t>Thema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platzhalt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269999" y="1018796"/>
            <a:ext cx="3060002" cy="233174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</a:lstStyle>
          <a:p>
            <a:r>
              <a:t>Agenda</a:t>
            </a:r>
          </a:p>
        </p:txBody>
      </p:sp>
      <p:sp>
        <p:nvSpPr>
          <p:cNvPr id="121" name="Rechteck 13"/>
          <p:cNvSpPr/>
          <p:nvPr/>
        </p:nvSpPr>
        <p:spPr>
          <a:xfrm>
            <a:off x="0" y="4674894"/>
            <a:ext cx="9144000" cy="468606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pic>
        <p:nvPicPr>
          <p:cNvPr id="122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557968" y="107500"/>
            <a:ext cx="316033" cy="3200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75471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ProLea-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hteck 16"/>
          <p:cNvSpPr/>
          <p:nvPr/>
        </p:nvSpPr>
        <p:spPr>
          <a:xfrm>
            <a:off x="-1" y="4593013"/>
            <a:ext cx="9144001" cy="145711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31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9875" y="1018797"/>
            <a:ext cx="3060002" cy="58893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  <a:lvl2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2pPr>
            <a:lvl3pPr marL="906544" indent="-294545">
              <a:buClrTx/>
              <a:defRPr sz="3000" b="1">
                <a:solidFill>
                  <a:srgbClr val="1F4E70"/>
                </a:solidFill>
              </a:defRPr>
            </a:lvl3pPr>
            <a:lvl4pPr marL="1266544" indent="-294545">
              <a:buClrTx/>
              <a:defRPr sz="3000" b="1">
                <a:solidFill>
                  <a:srgbClr val="1F4E70"/>
                </a:solidFill>
              </a:defRPr>
            </a:lvl4pPr>
            <a:lvl5pPr marL="1626544" indent="-294545">
              <a:buClrTx/>
              <a:defRPr sz="3000" b="1">
                <a:solidFill>
                  <a:srgbClr val="1F4E70"/>
                </a:solidFill>
              </a:defRPr>
            </a:lvl5pPr>
          </a:lstStyle>
          <a:p>
            <a:r>
              <a:t>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2" name="Bildplatzhalter 2"/>
          <p:cNvSpPr>
            <a:spLocks noGrp="1"/>
          </p:cNvSpPr>
          <p:nvPr>
            <p:ph type="pic" sz="half" idx="21"/>
          </p:nvPr>
        </p:nvSpPr>
        <p:spPr>
          <a:xfrm>
            <a:off x="3754437" y="1019175"/>
            <a:ext cx="5119688" cy="2819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Rechteck 20"/>
          <p:cNvSpPr/>
          <p:nvPr/>
        </p:nvSpPr>
        <p:spPr>
          <a:xfrm>
            <a:off x="0" y="4674894"/>
            <a:ext cx="9144000" cy="468606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pic>
        <p:nvPicPr>
          <p:cNvPr id="134" name="Grafik 13" descr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252892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ProLea-1_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hteck 14"/>
          <p:cNvSpPr/>
          <p:nvPr/>
        </p:nvSpPr>
        <p:spPr>
          <a:xfrm>
            <a:off x="-1" y="4593013"/>
            <a:ext cx="9144001" cy="145711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43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9875" y="1018797"/>
            <a:ext cx="3060002" cy="58893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  <a:lvl2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2pPr>
            <a:lvl3pPr marL="906544" indent="-294545">
              <a:buClrTx/>
              <a:defRPr sz="3000" b="1">
                <a:solidFill>
                  <a:srgbClr val="1F4E70"/>
                </a:solidFill>
              </a:defRPr>
            </a:lvl3pPr>
            <a:lvl4pPr marL="1266544" indent="-294545">
              <a:buClrTx/>
              <a:defRPr sz="3000" b="1">
                <a:solidFill>
                  <a:srgbClr val="1F4E70"/>
                </a:solidFill>
              </a:defRPr>
            </a:lvl4pPr>
            <a:lvl5pPr marL="1626544" indent="-294545">
              <a:buClrTx/>
              <a:defRPr sz="3000" b="1">
                <a:solidFill>
                  <a:srgbClr val="1F4E70"/>
                </a:solidFill>
              </a:defRPr>
            </a:lvl5pPr>
          </a:lstStyle>
          <a:p>
            <a:r>
              <a:t>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Bildplatzhalter 2"/>
          <p:cNvSpPr>
            <a:spLocks noGrp="1"/>
          </p:cNvSpPr>
          <p:nvPr>
            <p:ph type="pic" sz="half" idx="21"/>
          </p:nvPr>
        </p:nvSpPr>
        <p:spPr>
          <a:xfrm>
            <a:off x="3754437" y="1019175"/>
            <a:ext cx="5119688" cy="2819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Rechteck 17"/>
          <p:cNvSpPr/>
          <p:nvPr/>
        </p:nvSpPr>
        <p:spPr>
          <a:xfrm>
            <a:off x="0" y="4674894"/>
            <a:ext cx="9144000" cy="468606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pic>
        <p:nvPicPr>
          <p:cNvPr id="146" name="Grafik 13" descr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980501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ProLea-Inhalt_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hteck 14"/>
          <p:cNvSpPr/>
          <p:nvPr/>
        </p:nvSpPr>
        <p:spPr>
          <a:xfrm>
            <a:off x="-1" y="4593013"/>
            <a:ext cx="9144001" cy="145711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55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9875" y="1018797"/>
            <a:ext cx="3060002" cy="58893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  <a:lvl2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2pPr>
            <a:lvl3pPr marL="906544" indent="-294545">
              <a:buClrTx/>
              <a:defRPr sz="3000" b="1">
                <a:solidFill>
                  <a:srgbClr val="1F4E70"/>
                </a:solidFill>
              </a:defRPr>
            </a:lvl3pPr>
            <a:lvl4pPr marL="1266544" indent="-294545">
              <a:buClrTx/>
              <a:defRPr sz="3000" b="1">
                <a:solidFill>
                  <a:srgbClr val="1F4E70"/>
                </a:solidFill>
              </a:defRPr>
            </a:lvl4pPr>
            <a:lvl5pPr marL="1626544" indent="-294545">
              <a:buClrTx/>
              <a:defRPr sz="3000" b="1">
                <a:solidFill>
                  <a:srgbClr val="1F4E70"/>
                </a:solidFill>
              </a:defRPr>
            </a:lvl5pPr>
          </a:lstStyle>
          <a:p>
            <a:r>
              <a:t>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56" name="Rechteck 18"/>
          <p:cNvSpPr/>
          <p:nvPr/>
        </p:nvSpPr>
        <p:spPr>
          <a:xfrm>
            <a:off x="0" y="4674894"/>
            <a:ext cx="9144000" cy="468606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pic>
        <p:nvPicPr>
          <p:cNvPr id="157" name="Grafik 13" descr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630340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Kontakt"/>
          <p:cNvSpPr txBox="1">
            <a:spLocks noGrp="1"/>
          </p:cNvSpPr>
          <p:nvPr>
            <p:ph type="title" hasCustomPrompt="1"/>
          </p:nvPr>
        </p:nvSpPr>
        <p:spPr>
          <a:xfrm>
            <a:off x="269998" y="1172323"/>
            <a:ext cx="8604003" cy="685488"/>
          </a:xfrm>
          <a:prstGeom prst="rect">
            <a:avLst/>
          </a:prstGeom>
        </p:spPr>
        <p:txBody>
          <a:bodyPr/>
          <a:lstStyle/>
          <a:p>
            <a:r>
              <a:t>Kontakt</a:t>
            </a:r>
          </a:p>
        </p:txBody>
      </p:sp>
      <p:sp>
        <p:nvSpPr>
          <p:cNvPr id="166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69875" y="2232979"/>
            <a:ext cx="1218343" cy="10851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7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81150" y="2232979"/>
            <a:ext cx="2728915" cy="108585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Jantje Meißner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841875" y="2232979"/>
            <a:ext cx="1218343" cy="10851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1878590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Kontakt"/>
          <p:cNvSpPr txBox="1">
            <a:spLocks noGrp="1"/>
          </p:cNvSpPr>
          <p:nvPr>
            <p:ph type="title" hasCustomPrompt="1"/>
          </p:nvPr>
        </p:nvSpPr>
        <p:spPr>
          <a:xfrm>
            <a:off x="269998" y="1172323"/>
            <a:ext cx="8604003" cy="685488"/>
          </a:xfrm>
          <a:prstGeom prst="rect">
            <a:avLst/>
          </a:prstGeom>
        </p:spPr>
        <p:txBody>
          <a:bodyPr/>
          <a:lstStyle/>
          <a:p>
            <a:r>
              <a:t>Kontakt</a:t>
            </a:r>
          </a:p>
        </p:txBody>
      </p:sp>
      <p:sp>
        <p:nvSpPr>
          <p:cNvPr id="17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69875" y="2232979"/>
            <a:ext cx="1218343" cy="10851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8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81150" y="2232979"/>
            <a:ext cx="2728915" cy="1085851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Jantje Meißner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9" name="Bildplatzhalter 2"/>
          <p:cNvSpPr>
            <a:spLocks noGrp="1"/>
          </p:cNvSpPr>
          <p:nvPr>
            <p:ph type="pic" sz="quarter" idx="22"/>
          </p:nvPr>
        </p:nvSpPr>
        <p:spPr>
          <a:xfrm>
            <a:off x="4841875" y="2232979"/>
            <a:ext cx="1218343" cy="108516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pic>
        <p:nvPicPr>
          <p:cNvPr id="180" name="Grafik 11" descr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565" y="116103"/>
            <a:ext cx="761533" cy="62893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37167" y="4607243"/>
            <a:ext cx="316033" cy="3200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73373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DiProLea-Inhalt_Text">
    <p:bg>
      <p:bgPr>
        <a:solidFill>
          <a:srgbClr val="FFFFFF">
            <a:alpha val="2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Rechteck 14"/>
          <p:cNvSpPr/>
          <p:nvPr/>
        </p:nvSpPr>
        <p:spPr>
          <a:xfrm>
            <a:off x="-1" y="4593013"/>
            <a:ext cx="9144001" cy="145712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89" name="Rechteck 13"/>
          <p:cNvSpPr/>
          <p:nvPr/>
        </p:nvSpPr>
        <p:spPr>
          <a:xfrm>
            <a:off x="0" y="4674894"/>
            <a:ext cx="9144000" cy="468607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90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755194" y="1018797"/>
            <a:ext cx="5113033" cy="3410268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rgbClr val="37425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rgbClr val="37425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rgbClr val="37425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rgbClr val="37425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rgbClr val="374251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91" name="Textplatzhalter 11"/>
          <p:cNvSpPr>
            <a:spLocks noGrp="1"/>
          </p:cNvSpPr>
          <p:nvPr>
            <p:ph type="body" sz="half" idx="21" hasCustomPrompt="1"/>
          </p:nvPr>
        </p:nvSpPr>
        <p:spPr>
          <a:xfrm>
            <a:off x="269874" y="1018797"/>
            <a:ext cx="3060003" cy="3410268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</a:lstStyle>
          <a:p>
            <a:r>
              <a:t>Überschrift 01
Unterüberschrift anwählen über Start/Listenebene erhöhen</a:t>
            </a:r>
          </a:p>
        </p:txBody>
      </p:sp>
      <p:pic>
        <p:nvPicPr>
          <p:cNvPr id="192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3924246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DiProLea-Titel">
    <p:bg>
      <p:bgPr>
        <a:solidFill>
          <a:srgbClr val="1F4E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hteck 1"/>
          <p:cNvSpPr/>
          <p:nvPr/>
        </p:nvSpPr>
        <p:spPr>
          <a:xfrm>
            <a:off x="-1" y="54243"/>
            <a:ext cx="1580829" cy="63543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01" name="Zwischen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4"/>
            <a:ext cx="6994317" cy="685488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Zwischenüberschrift</a:t>
            </a:r>
          </a:p>
        </p:txBody>
      </p:sp>
      <p:sp>
        <p:nvSpPr>
          <p:cNvPr id="202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8"/>
            <a:ext cx="7134014" cy="539295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900"/>
              </a:spcBef>
              <a:buClrTx/>
              <a:buSzTx/>
              <a:buNone/>
              <a:defRPr sz="1400" i="1">
                <a:solidFill>
                  <a:srgbClr val="FFFFFF"/>
                </a:solidFill>
              </a:defRPr>
            </a:lvl1pPr>
            <a:lvl2pPr marL="389454" indent="-137454">
              <a:spcBef>
                <a:spcPts val="900"/>
              </a:spcBef>
              <a:buClrTx/>
              <a:defRPr sz="1400" i="1">
                <a:solidFill>
                  <a:srgbClr val="FFFFFF"/>
                </a:solidFill>
              </a:defRPr>
            </a:lvl2pPr>
            <a:lvl3pPr marL="749454" indent="-137454">
              <a:spcBef>
                <a:spcPts val="900"/>
              </a:spcBef>
              <a:buClrTx/>
              <a:defRPr sz="1400" i="1">
                <a:solidFill>
                  <a:srgbClr val="FFFFFF"/>
                </a:solidFill>
              </a:defRPr>
            </a:lvl3pPr>
            <a:lvl4pPr marL="1109454" indent="-137454">
              <a:spcBef>
                <a:spcPts val="900"/>
              </a:spcBef>
              <a:buClrTx/>
              <a:defRPr sz="1400" i="1">
                <a:solidFill>
                  <a:srgbClr val="FFFFFF"/>
                </a:solidFill>
              </a:defRPr>
            </a:lvl4pPr>
            <a:lvl5pPr marL="1469454" indent="-137454">
              <a:spcBef>
                <a:spcPts val="900"/>
              </a:spcBef>
              <a:buClrTx/>
              <a:defRPr sz="1400" i="1">
                <a:solidFill>
                  <a:srgbClr val="FFFFFF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203" name="Grafik 6" descr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2"/>
            <a:ext cx="1374002" cy="491264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251292" y="4613593"/>
            <a:ext cx="301908" cy="307340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defRPr sz="1400"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984364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8067D28-A249-6844-A243-F44C0522E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399" y="116103"/>
            <a:ext cx="843415" cy="868222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5"/>
            <a:ext cx="6994315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925899"/>
            <a:ext cx="7134012" cy="539294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EBFA8C-50A0-AD4E-860F-7151F062C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CCD9797-78B7-401C-A365-66497340F8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" y="4822778"/>
            <a:ext cx="677821" cy="18048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AF6E548-4F28-4F9F-BDF8-C7AEEA662C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99" y="4792769"/>
            <a:ext cx="658518" cy="24050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856FD53-639E-4E32-BEDB-B3EE07C882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79" y="4747018"/>
            <a:ext cx="332004" cy="33200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D2B33AE-D719-4EA9-BBB6-7C96797E1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4587" r="10570" b="28262"/>
          <a:stretch/>
        </p:blipFill>
        <p:spPr>
          <a:xfrm>
            <a:off x="5376589" y="4678588"/>
            <a:ext cx="824974" cy="31077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9013D08-71F7-4FEE-A579-3C52081FCE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91" y="4687564"/>
            <a:ext cx="544005" cy="45091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2CE6E89-37C6-4290-B91C-A11B779DF4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45" y="4833976"/>
            <a:ext cx="753247" cy="15808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0FC2726-2865-4FEC-9858-6D88E25E1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t="13632" r="7897" b="1774"/>
          <a:stretch/>
        </p:blipFill>
        <p:spPr>
          <a:xfrm>
            <a:off x="4654466" y="4803541"/>
            <a:ext cx="631074" cy="18527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C566254-DF7D-4E40-98E9-E40290075B2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24" y="4813441"/>
            <a:ext cx="454222" cy="19915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A6F7283-9206-45BC-AA6A-04DADE9DE58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58" y="4764768"/>
            <a:ext cx="296505" cy="296505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BDA6A1F-41F8-447F-8730-B3A1315143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0" y="4820385"/>
            <a:ext cx="677820" cy="18527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CFAF46AA-33C7-48B0-ABC6-B114D69FE6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70" y="4854708"/>
            <a:ext cx="638474" cy="1166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815989F-CBB8-4F49-9D7C-9DB02B164E4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53" y="4799498"/>
            <a:ext cx="998100" cy="22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22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T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01B0321A-CC16-374A-A6F3-5F4880376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5"/>
            <a:ext cx="6994315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19" name="Inhaltsplatzhalter 14">
            <a:extLst>
              <a:ext uri="{FF2B5EF4-FFF2-40B4-BE49-F238E27FC236}">
                <a16:creationId xmlns:a16="http://schemas.microsoft.com/office/drawing/2014/main" id="{5B0857A7-414D-8E42-A0DA-C4057D8F6D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925899"/>
            <a:ext cx="7134012" cy="539294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F3B212-76FF-3746-90D3-FC7E8A1CB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334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5"/>
            <a:ext cx="8730096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925899"/>
            <a:ext cx="6979886" cy="539294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13AEAC-B5B8-C545-BF75-2F1476A1B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541768" y="969518"/>
            <a:ext cx="1602232" cy="32044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7D7408B-326B-6849-80E8-035F65F11A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7A1DECB-93F0-EB4F-832B-96EEA3B256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399" y="116103"/>
            <a:ext cx="843415" cy="8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7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5"/>
            <a:ext cx="8730096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925899"/>
            <a:ext cx="6979886" cy="539294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B240AE-767A-074E-85E6-EFEE5045D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541768" y="969518"/>
            <a:ext cx="1602232" cy="32044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E795F7A-4B52-C843-B86F-CC4315AE0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576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ProLea-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1B0F08F-154C-B94D-94BA-035AB2BE861A}"/>
              </a:ext>
            </a:extLst>
          </p:cNvPr>
          <p:cNvSpPr/>
          <p:nvPr userDrawn="1"/>
        </p:nvSpPr>
        <p:spPr>
          <a:xfrm>
            <a:off x="0" y="54244"/>
            <a:ext cx="1580827" cy="6354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5"/>
            <a:ext cx="6994315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925899"/>
            <a:ext cx="7134012" cy="539294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C381981-F227-164C-A9A6-80C95E583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30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87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CC6B2-5233-044B-91AF-BED7781A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CC96E5-B08B-294A-A99C-C3334A4B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C23D07-6FF1-EA45-8DBD-8DE1A3D5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/>
              <a:t>Interschutz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D92EF5-A05C-4048-9B3B-6C8F3228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44F115-D781-664A-A0A7-B84020542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67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CC6B2-5233-044B-91AF-BED7781A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CC96E5-B08B-294A-A99C-C3334A4B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C23D07-6FF1-EA45-8DBD-8DE1A3D5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/>
              <a:t>Interschutz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D92EF5-A05C-4048-9B3B-6C8F3228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8400" y="129600"/>
            <a:ext cx="975600" cy="274637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ACC8E09-60D8-B84E-B1CF-6F5B4D74F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875" y="1409700"/>
            <a:ext cx="8604250" cy="30686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C6D4354-A14E-C148-9B2B-59D914264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098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CC6B2-5233-044B-91AF-BED7781A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C23D07-6FF1-EA45-8DBD-8DE1A3D5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/>
              <a:t>Interschutz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D92EF5-A05C-4048-9B3B-6C8F3228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ACC8E09-60D8-B84E-B1CF-6F5B4D74F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875" y="1409700"/>
            <a:ext cx="8604250" cy="3068638"/>
          </a:xfrm>
        </p:spPr>
        <p:txBody>
          <a:bodyPr/>
          <a:lstStyle>
            <a:lvl1pPr>
              <a:buClr>
                <a:schemeClr val="accent4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4">
                  <a:lumMod val="60000"/>
                  <a:lumOff val="40000"/>
                </a:schemeClr>
              </a:buClr>
              <a:defRPr/>
            </a:lvl4pPr>
            <a:lvl5pPr>
              <a:buClr>
                <a:schemeClr val="accent4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5ECD38-CA66-124A-A5B4-65DA22684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60" y="3983068"/>
            <a:ext cx="990540" cy="9905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06979E0-72A9-4B4B-9E86-DFB4CADD49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981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Inhalt_Text"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05BD065-B93C-8345-BA34-F44FF61AB591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0F75B12-D1AB-594E-A2CB-37A48AFDD812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0966A1-C852-4E8D-B0F1-535F770B8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195" y="1018799"/>
            <a:ext cx="5113031" cy="3410264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374251"/>
                </a:solidFill>
              </a:defRPr>
            </a:lvl1pPr>
            <a:lvl2pPr>
              <a:defRPr sz="1100">
                <a:solidFill>
                  <a:srgbClr val="374251"/>
                </a:solidFill>
              </a:defRPr>
            </a:lvl2pPr>
            <a:lvl3pPr>
              <a:defRPr sz="1100">
                <a:solidFill>
                  <a:srgbClr val="374251"/>
                </a:solidFill>
              </a:defRPr>
            </a:lvl3pPr>
            <a:lvl4pPr>
              <a:defRPr sz="1100">
                <a:solidFill>
                  <a:srgbClr val="374251"/>
                </a:solidFill>
              </a:defRPr>
            </a:lvl4pPr>
            <a:lvl5pPr>
              <a:defRPr sz="1100">
                <a:solidFill>
                  <a:srgbClr val="3742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3410263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 01</a:t>
            </a:r>
          </a:p>
          <a:p>
            <a:pPr lvl="1"/>
            <a:r>
              <a:rPr lang="de-DE" dirty="0"/>
              <a:t>Unterüberschrift anwählen über Start/Listenebene erhöhen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83097A-CC46-41BB-A072-9B22A729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B5157C-3094-4062-89E8-C1BE0400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Interschutz 2022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34B5558-CA02-AA44-AF79-76904A1D9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416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E6050770-14D2-E745-B904-A36B91BC4B8D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0966A1-C852-4E8D-B0F1-535F770B83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92442" y="1018798"/>
            <a:ext cx="5113031" cy="3160751"/>
          </a:xfrm>
        </p:spPr>
        <p:txBody>
          <a:bodyPr/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FontTx/>
              <a:buNone/>
              <a:defRPr lang="de-DE" sz="2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2pPr>
            <a:lvl3pPr marL="3600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3pPr>
            <a:lvl4pPr marL="7200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4pPr>
            <a:lvl5pPr marL="10800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Thema 1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229F7ED8-4728-4135-B628-3EE5B918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7792" y="130201"/>
            <a:ext cx="976208" cy="274637"/>
          </a:xfrm>
        </p:spPr>
        <p:txBody>
          <a:bodyPr anchor="ctr"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6AC2D96-632F-405B-9AC4-C3429453E9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1018798"/>
            <a:ext cx="3060001" cy="2331737"/>
          </a:xfrm>
        </p:spPr>
        <p:txBody>
          <a:bodyPr>
            <a:normAutofit/>
          </a:bodyPr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300" b="0" i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27A6D75-7249-7D48-9AC0-066E9CAAD7EC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9E91B13D-AAE4-E444-8FC1-7923A1A4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77987891-4458-3741-BF57-49A24E4A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Interschutz 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A7737F3-93A7-7646-B149-C4F725F75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809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FC47AE09-55CE-834B-A3FD-A329C49CEFEB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588937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</a:t>
            </a:r>
          </a:p>
          <a:p>
            <a:pPr lvl="1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8400" y="129600"/>
            <a:ext cx="975600" cy="274637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C1A289F-6149-D14C-A5F1-8A8EA5D3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830633"/>
            <a:ext cx="3060001" cy="2606185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003150"/>
                </a:solidFill>
              </a:defRPr>
            </a:lvl1pPr>
            <a:lvl2pPr>
              <a:defRPr sz="1100">
                <a:solidFill>
                  <a:srgbClr val="003150"/>
                </a:solidFill>
              </a:defRPr>
            </a:lvl2pPr>
            <a:lvl3pPr>
              <a:defRPr sz="1100">
                <a:solidFill>
                  <a:srgbClr val="003150"/>
                </a:solidFill>
              </a:defRPr>
            </a:lvl3pPr>
            <a:lvl4pPr>
              <a:defRPr sz="1100">
                <a:solidFill>
                  <a:srgbClr val="003150"/>
                </a:solidFill>
              </a:defRPr>
            </a:lvl4pPr>
            <a:lvl5pPr>
              <a:defRPr sz="1100">
                <a:solidFill>
                  <a:srgbClr val="0031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079B9C-2A12-7848-8981-759723DA48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54438" y="1019175"/>
            <a:ext cx="5119687" cy="28194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6635923-FF09-564A-B539-DF73E34404D0}"/>
              </a:ext>
            </a:extLst>
          </p:cNvPr>
          <p:cNvSpPr txBox="1"/>
          <p:nvPr userDrawn="1"/>
        </p:nvSpPr>
        <p:spPr>
          <a:xfrm>
            <a:off x="5351929" y="4231341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sz="1300" dirty="0" err="1">
              <a:solidFill>
                <a:srgbClr val="3742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85037EA-A644-5949-BF32-B4D7B502DE4A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22" name="Datumsplatzhalter 4">
            <a:extLst>
              <a:ext uri="{FF2B5EF4-FFF2-40B4-BE49-F238E27FC236}">
                <a16:creationId xmlns:a16="http://schemas.microsoft.com/office/drawing/2014/main" id="{B45F242B-91BD-3742-A93C-9A57AD232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3" name="Fußzeilenplatzhalter 5">
            <a:extLst>
              <a:ext uri="{FF2B5EF4-FFF2-40B4-BE49-F238E27FC236}">
                <a16:creationId xmlns:a16="http://schemas.microsoft.com/office/drawing/2014/main" id="{B5055F66-97E2-5C4B-957C-D4E9F047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Interschutz 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660CBB3-53AB-9748-AE7D-FB3F70089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2532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1_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C59F163B-C7FA-6040-8B50-DE5316EDE84A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588937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</a:t>
            </a:r>
          </a:p>
          <a:p>
            <a:pPr lvl="1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C1A289F-6149-D14C-A5F1-8A8EA5D3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830633"/>
            <a:ext cx="3060001" cy="2606185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374251"/>
                </a:solidFill>
              </a:defRPr>
            </a:lvl1pPr>
            <a:lvl2pPr>
              <a:defRPr sz="1100">
                <a:solidFill>
                  <a:srgbClr val="374251"/>
                </a:solidFill>
              </a:defRPr>
            </a:lvl2pPr>
            <a:lvl3pPr>
              <a:defRPr sz="1100">
                <a:solidFill>
                  <a:srgbClr val="374251"/>
                </a:solidFill>
              </a:defRPr>
            </a:lvl3pPr>
            <a:lvl4pPr>
              <a:defRPr sz="1100">
                <a:solidFill>
                  <a:srgbClr val="374251"/>
                </a:solidFill>
              </a:defRPr>
            </a:lvl4pPr>
            <a:lvl5pPr>
              <a:defRPr sz="1100">
                <a:solidFill>
                  <a:srgbClr val="3742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079B9C-2A12-7848-8981-759723DA48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54438" y="1019175"/>
            <a:ext cx="5119687" cy="28194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DE58CEE-CD44-A344-B37D-9C2473465751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21" name="Datumsplatzhalter 4">
            <a:extLst>
              <a:ext uri="{FF2B5EF4-FFF2-40B4-BE49-F238E27FC236}">
                <a16:creationId xmlns:a16="http://schemas.microsoft.com/office/drawing/2014/main" id="{B82BE310-C676-BD42-A1B6-44A765B2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2" name="Fußzeilenplatzhalter 5">
            <a:extLst>
              <a:ext uri="{FF2B5EF4-FFF2-40B4-BE49-F238E27FC236}">
                <a16:creationId xmlns:a16="http://schemas.microsoft.com/office/drawing/2014/main" id="{49FE1033-F7B8-8B4B-87E4-335ECF1F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Interschutz 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36914D4-6C52-6443-98C7-F94ABD087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475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Inhalt_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181ED2FC-55CE-DE47-BC85-70DFEED13774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588937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</a:t>
            </a:r>
          </a:p>
          <a:p>
            <a:pPr lvl="1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C1A289F-6149-D14C-A5F1-8A8EA5D3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830633"/>
            <a:ext cx="3060001" cy="2606185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374251"/>
                </a:solidFill>
              </a:defRPr>
            </a:lvl1pPr>
            <a:lvl2pPr>
              <a:defRPr sz="1100">
                <a:solidFill>
                  <a:srgbClr val="374251"/>
                </a:solidFill>
              </a:defRPr>
            </a:lvl2pPr>
            <a:lvl3pPr>
              <a:defRPr sz="1100">
                <a:solidFill>
                  <a:srgbClr val="374251"/>
                </a:solidFill>
              </a:defRPr>
            </a:lvl3pPr>
            <a:lvl4pPr>
              <a:defRPr sz="1100">
                <a:solidFill>
                  <a:srgbClr val="374251"/>
                </a:solidFill>
              </a:defRPr>
            </a:lvl4pPr>
            <a:lvl5pPr>
              <a:defRPr sz="1100">
                <a:solidFill>
                  <a:srgbClr val="3742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AF9A3CD9-35F4-DD4C-83A2-BF7653BD41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557588" y="1019175"/>
            <a:ext cx="5316537" cy="3417888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ACB5CC9-FD30-4148-BB2D-001722525498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21" name="Datumsplatzhalter 4">
            <a:extLst>
              <a:ext uri="{FF2B5EF4-FFF2-40B4-BE49-F238E27FC236}">
                <a16:creationId xmlns:a16="http://schemas.microsoft.com/office/drawing/2014/main" id="{A4488C36-99E6-E340-9213-1F879DA2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22" name="Fußzeilenplatzhalter 5">
            <a:extLst>
              <a:ext uri="{FF2B5EF4-FFF2-40B4-BE49-F238E27FC236}">
                <a16:creationId xmlns:a16="http://schemas.microsoft.com/office/drawing/2014/main" id="{3F191582-1626-C042-BB82-219117F5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Interschutz 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9ADE981-99E5-C740-A064-862B162827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25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172325"/>
            <a:ext cx="8604000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Kontakt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5DE136-71A3-0F4D-90F7-FA7528833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875" y="2232979"/>
            <a:ext cx="1218342" cy="10851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C9A277-A2C6-9F47-B515-ACF38B421A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81150" y="2232979"/>
            <a:ext cx="2728913" cy="10858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dirty="0" err="1"/>
              <a:t>Jantje</a:t>
            </a:r>
            <a:r>
              <a:rPr lang="de-DE" dirty="0"/>
              <a:t> Meißner</a:t>
            </a:r>
          </a:p>
          <a:p>
            <a:pPr lvl="0"/>
            <a:r>
              <a:rPr lang="de-DE" dirty="0" err="1"/>
              <a:t>Jantje.meißner@youse.de</a:t>
            </a:r>
            <a:endParaRPr lang="de-DE" dirty="0"/>
          </a:p>
          <a:p>
            <a:pPr lvl="0"/>
            <a:r>
              <a:rPr lang="de-DE" dirty="0"/>
              <a:t>0157 819203** 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885853C3-188D-C943-A0A8-FECE9E8824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41875" y="2232979"/>
            <a:ext cx="1218342" cy="1085163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EF23867E-7198-AE48-AEA5-D6691BAB3A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53150" y="2232979"/>
            <a:ext cx="2728913" cy="10858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dirty="0" err="1"/>
              <a:t>Jantje</a:t>
            </a:r>
            <a:r>
              <a:rPr lang="de-DE" dirty="0"/>
              <a:t> Meißner</a:t>
            </a:r>
          </a:p>
          <a:p>
            <a:pPr lvl="0"/>
            <a:r>
              <a:rPr lang="de-DE" dirty="0" err="1"/>
              <a:t>Jantje.meißner@youse.de</a:t>
            </a:r>
            <a:endParaRPr lang="de-DE" dirty="0"/>
          </a:p>
          <a:p>
            <a:pPr lvl="0"/>
            <a:r>
              <a:rPr lang="de-DE" dirty="0"/>
              <a:t>0157 819203**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9F1535-D172-C744-9859-93A035814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0525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172325"/>
            <a:ext cx="8604000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Kontakt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5DE136-71A3-0F4D-90F7-FA7528833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875" y="2232979"/>
            <a:ext cx="1218342" cy="10851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C9A277-A2C6-9F47-B515-ACF38B421A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81150" y="2232979"/>
            <a:ext cx="2728913" cy="10858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dirty="0" err="1"/>
              <a:t>Jantje</a:t>
            </a:r>
            <a:r>
              <a:rPr lang="de-DE" dirty="0"/>
              <a:t> Meißner</a:t>
            </a:r>
          </a:p>
          <a:p>
            <a:pPr lvl="0"/>
            <a:r>
              <a:rPr lang="de-DE" dirty="0" err="1"/>
              <a:t>Jantje.meißner@youse.de</a:t>
            </a:r>
            <a:endParaRPr lang="de-DE" dirty="0"/>
          </a:p>
          <a:p>
            <a:pPr lvl="0"/>
            <a:r>
              <a:rPr lang="de-DE" dirty="0"/>
              <a:t>0157 819203** 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885853C3-188D-C943-A0A8-FECE9E8824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41875" y="2232979"/>
            <a:ext cx="1218342" cy="1085163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EF23867E-7198-AE48-AEA5-D6691BAB3A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53150" y="2232979"/>
            <a:ext cx="2728913" cy="10858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dirty="0" err="1"/>
              <a:t>Jantje</a:t>
            </a:r>
            <a:r>
              <a:rPr lang="de-DE" dirty="0"/>
              <a:t> Meißner</a:t>
            </a:r>
          </a:p>
          <a:p>
            <a:pPr lvl="0"/>
            <a:r>
              <a:rPr lang="de-DE" dirty="0" err="1"/>
              <a:t>Jantje.meißner@youse.de</a:t>
            </a:r>
            <a:endParaRPr lang="de-DE" dirty="0"/>
          </a:p>
          <a:p>
            <a:pPr lvl="0"/>
            <a:r>
              <a:rPr lang="de-DE" dirty="0"/>
              <a:t>0157 819203**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DEA09F1-5411-FE43-9758-F8F402102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0D5EA90-086C-1245-A6E7-251A17201C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399" y="116103"/>
            <a:ext cx="843415" cy="8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22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96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97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459" y="3983068"/>
            <a:ext cx="990542" cy="990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Grafik 10" descr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Überschrift"/>
          <p:cNvSpPr txBox="1">
            <a:spLocks noGrp="1"/>
          </p:cNvSpPr>
          <p:nvPr>
            <p:ph type="title" hasCustomPrompt="1"/>
          </p:nvPr>
        </p:nvSpPr>
        <p:spPr>
          <a:xfrm>
            <a:off x="143903" y="1172323"/>
            <a:ext cx="8730099" cy="685488"/>
          </a:xfrm>
          <a:prstGeom prst="rect">
            <a:avLst/>
          </a:prstGeom>
        </p:spPr>
        <p:txBody>
          <a:bodyPr lIns="121918" tIns="121918" rIns="121918" bIns="121918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Überschrift</a:t>
            </a:r>
          </a:p>
        </p:txBody>
      </p:sp>
      <p:sp>
        <p:nvSpPr>
          <p:cNvPr id="190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3903" y="1925898"/>
            <a:ext cx="6979889" cy="539295"/>
          </a:xfrm>
          <a:prstGeom prst="rect">
            <a:avLst/>
          </a:prstGeom>
        </p:spPr>
        <p:txBody>
          <a:bodyPr lIns="121918" tIns="121918" rIns="121918" bIns="121918"/>
          <a:lstStyle>
            <a:lvl1pPr marL="0" indent="0">
              <a:spcBef>
                <a:spcPts val="900"/>
              </a:spcBef>
              <a:buClrTx/>
              <a:buSzTx/>
              <a:buNone/>
              <a:defRPr sz="1500" i="1">
                <a:solidFill>
                  <a:schemeClr val="accent1"/>
                </a:solidFill>
              </a:defRPr>
            </a:lvl1pPr>
            <a:lvl2pPr marL="249136" indent="-154635">
              <a:spcBef>
                <a:spcPts val="900"/>
              </a:spcBef>
              <a:buClrTx/>
              <a:defRPr sz="1500" i="1">
                <a:solidFill>
                  <a:schemeClr val="accent1"/>
                </a:solidFill>
              </a:defRPr>
            </a:lvl2pPr>
            <a:lvl3pPr marL="384136" indent="-154636">
              <a:spcBef>
                <a:spcPts val="900"/>
              </a:spcBef>
              <a:buClrTx/>
              <a:defRPr sz="1500" i="1">
                <a:solidFill>
                  <a:schemeClr val="accent1"/>
                </a:solidFill>
              </a:defRPr>
            </a:lvl3pPr>
            <a:lvl4pPr marL="519135" indent="-154636">
              <a:spcBef>
                <a:spcPts val="900"/>
              </a:spcBef>
              <a:buClrTx/>
              <a:defRPr sz="1500" i="1">
                <a:solidFill>
                  <a:schemeClr val="accent1"/>
                </a:solidFill>
              </a:defRPr>
            </a:lvl4pPr>
            <a:lvl5pPr marL="654135" indent="-154636">
              <a:spcBef>
                <a:spcPts val="900"/>
              </a:spcBef>
              <a:buClrTx/>
              <a:defRPr sz="1500" i="1">
                <a:solidFill>
                  <a:schemeClr val="accent1"/>
                </a:solidFill>
              </a:defRPr>
            </a:lvl5pPr>
          </a:lstStyle>
          <a:p>
            <a:r>
              <a:t>Unterüberschrift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191" name="Grafik 6" descr="Grafik 6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7541768" y="969517"/>
            <a:ext cx="1602234" cy="3204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Grafik 7" descr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03" y="116103"/>
            <a:ext cx="1374003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6084767" y="4531043"/>
            <a:ext cx="468434" cy="472439"/>
          </a:xfrm>
          <a:prstGeom prst="rect">
            <a:avLst/>
          </a:prstGeom>
        </p:spPr>
        <p:txBody>
          <a:bodyPr lIns="121918" tIns="121918" rIns="121918" bIns="121918"/>
          <a:lstStyle>
            <a:lvl1pPr>
              <a:defRPr>
                <a:solidFill>
                  <a:srgbClr val="00315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0016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ProLea-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8067D28-A249-6844-A243-F44C0522E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399" y="116103"/>
            <a:ext cx="843415" cy="868222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5"/>
            <a:ext cx="6994315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925899"/>
            <a:ext cx="7134012" cy="539294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EBFA8C-50A0-AD4E-860F-7151F062C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CCD9797-78B7-401C-A365-66497340F8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" y="4822778"/>
            <a:ext cx="677821" cy="18048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AF6E548-4F28-4F9F-BDF8-C7AEEA662C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99" y="4792769"/>
            <a:ext cx="658518" cy="24050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856FD53-639E-4E32-BEDB-B3EE07C882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79" y="4747018"/>
            <a:ext cx="332004" cy="33200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D2B33AE-D719-4EA9-BBB6-7C96797E1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4587" r="10570" b="28262"/>
          <a:stretch/>
        </p:blipFill>
        <p:spPr>
          <a:xfrm>
            <a:off x="5376589" y="4678588"/>
            <a:ext cx="824974" cy="31077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9013D08-71F7-4FEE-A579-3C52081FCE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91" y="4687564"/>
            <a:ext cx="544005" cy="45091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2CE6E89-37C6-4290-B91C-A11B779DF4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45" y="4833976"/>
            <a:ext cx="753247" cy="15808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0FC2726-2865-4FEC-9858-6D88E25E1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t="13632" r="7897" b="1774"/>
          <a:stretch/>
        </p:blipFill>
        <p:spPr>
          <a:xfrm>
            <a:off x="4654466" y="4803541"/>
            <a:ext cx="631074" cy="18527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C566254-DF7D-4E40-98E9-E40290075B2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24" y="4813441"/>
            <a:ext cx="454222" cy="19915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A6F7283-9206-45BC-AA6A-04DADE9DE58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58" y="4764768"/>
            <a:ext cx="296505" cy="296505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BDA6A1F-41F8-447F-8730-B3A1315143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0" y="4820385"/>
            <a:ext cx="677820" cy="18527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CFAF46AA-33C7-48B0-ABC6-B114D69FE6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70" y="4854708"/>
            <a:ext cx="638474" cy="1166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815989F-CBB8-4F49-9D7C-9DB02B164E4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53" y="4799498"/>
            <a:ext cx="998100" cy="22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18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T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01B0321A-CC16-374A-A6F3-5F4880376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5"/>
            <a:ext cx="6994315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19" name="Inhaltsplatzhalter 14">
            <a:extLst>
              <a:ext uri="{FF2B5EF4-FFF2-40B4-BE49-F238E27FC236}">
                <a16:creationId xmlns:a16="http://schemas.microsoft.com/office/drawing/2014/main" id="{5B0857A7-414D-8E42-A0DA-C4057D8F6D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925899"/>
            <a:ext cx="7134012" cy="539294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F3B212-76FF-3746-90D3-FC7E8A1CB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212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641582"/>
            <a:ext cx="7937495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491527"/>
            <a:ext cx="7397864" cy="3204463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13AEAC-B5B8-C545-BF75-2F1476A1B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541768" y="969518"/>
            <a:ext cx="1602232" cy="32044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7D7408B-326B-6849-80E8-035F65F11A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7A1DECB-93F0-EB4F-832B-96EEA3B256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399" y="116103"/>
            <a:ext cx="843415" cy="8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287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1638" y="1172324"/>
            <a:ext cx="7472362" cy="1399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164114" y="2632050"/>
            <a:ext cx="6979886" cy="216050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E795F7A-4B52-C843-B86F-CC4315AE09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r="69221" b="19603"/>
          <a:stretch/>
        </p:blipFill>
        <p:spPr>
          <a:xfrm>
            <a:off x="0" y="-16772"/>
            <a:ext cx="3011088" cy="524599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8BFD9C9-C10D-48FD-9754-9738A65BF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45" y="82105"/>
            <a:ext cx="2880556" cy="10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23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641582"/>
            <a:ext cx="7937495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491527"/>
            <a:ext cx="7397864" cy="3204463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3744207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4"/>
            <a:ext cx="9000096" cy="1399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2571750"/>
            <a:ext cx="6979886" cy="216050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5DFA0E23-6741-45E1-959D-C9877AE11C01}"/>
              </a:ext>
            </a:extLst>
          </p:cNvPr>
          <p:cNvGrpSpPr/>
          <p:nvPr userDrawn="1"/>
        </p:nvGrpSpPr>
        <p:grpSpPr>
          <a:xfrm>
            <a:off x="72615" y="4678588"/>
            <a:ext cx="8927481" cy="459889"/>
            <a:chOff x="72615" y="4678588"/>
            <a:chExt cx="8927481" cy="459889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04B9E8FA-B7CB-4F8E-8DDA-DB65BA2730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15" y="4822778"/>
              <a:ext cx="677821" cy="180485"/>
            </a:xfrm>
            <a:prstGeom prst="rect">
              <a:avLst/>
            </a:prstGeom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A6FFA6ED-906C-4776-A8AF-9905D64C4B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599" y="4792769"/>
              <a:ext cx="658518" cy="240502"/>
            </a:xfrm>
            <a:prstGeom prst="rect">
              <a:avLst/>
            </a:prstGeom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37214734-C4CD-46F4-8324-DAD5D1B403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879" y="4747018"/>
              <a:ext cx="332004" cy="332004"/>
            </a:xfrm>
            <a:prstGeom prst="rect">
              <a:avLst/>
            </a:prstGeom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D0B17C6E-C2BF-4EF3-ADBB-2EE841FB0F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26" t="4587" r="10570" b="28262"/>
            <a:stretch/>
          </p:blipFill>
          <p:spPr>
            <a:xfrm>
              <a:off x="5376589" y="4678588"/>
              <a:ext cx="824974" cy="310776"/>
            </a:xfrm>
            <a:prstGeom prst="rect">
              <a:avLst/>
            </a:prstGeom>
          </p:spPr>
        </p:pic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B4919F88-2D32-455A-B2BB-C38A73CBDD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6091" y="4687564"/>
              <a:ext cx="544005" cy="450913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B0626A56-1D2B-4F8F-956D-03DBAC9A3C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1145" y="4833976"/>
              <a:ext cx="753247" cy="158089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C104806A-8E1A-499D-9D15-99DAB70AF9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3" t="13632" r="7897" b="1774"/>
            <a:stretch/>
          </p:blipFill>
          <p:spPr>
            <a:xfrm>
              <a:off x="4654466" y="4803541"/>
              <a:ext cx="631074" cy="185271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B2F2638B-BCD2-44EE-BB39-CC6205E4FC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024" y="4813441"/>
              <a:ext cx="454222" cy="199159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08464F7A-C8A6-403C-88E0-0E1B006BFE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658" y="4764768"/>
              <a:ext cx="296505" cy="296505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CF516E4F-21ED-4B8A-935E-51220B1DDF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820" y="4820385"/>
              <a:ext cx="677820" cy="185271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18E1127-18D8-4FC8-8184-97FBB85A74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370" y="4854708"/>
              <a:ext cx="638474" cy="116625"/>
            </a:xfrm>
            <a:prstGeom prst="rect">
              <a:avLst/>
            </a:prstGeom>
          </p:spPr>
        </p:pic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F808E54C-8386-4962-9D54-D14E36BA07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353" y="4799498"/>
              <a:ext cx="998100" cy="2270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79547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4"/>
            <a:ext cx="9000096" cy="1399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2571750"/>
            <a:ext cx="6979886" cy="216050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B240AE-767A-074E-85E6-EFEE5045D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6572250" y="0"/>
            <a:ext cx="2571750" cy="51435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E795F7A-4B52-C843-B86F-CC4315AE0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74319"/>
            <a:ext cx="2880556" cy="10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259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4"/>
            <a:ext cx="9000096" cy="13994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2571750"/>
            <a:ext cx="6979886" cy="2160505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E795F7A-4B52-C843-B86F-CC4315AE09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0" r="69221" b="19603"/>
          <a:stretch/>
        </p:blipFill>
        <p:spPr>
          <a:xfrm>
            <a:off x="0" y="-16772"/>
            <a:ext cx="3011088" cy="5245997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88BFD9C9-C10D-48FD-9754-9738A65BF0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45" y="82105"/>
            <a:ext cx="2880556" cy="102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484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ProLea-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1B0F08F-154C-B94D-94BA-035AB2BE861A}"/>
              </a:ext>
            </a:extLst>
          </p:cNvPr>
          <p:cNvSpPr/>
          <p:nvPr userDrawn="1"/>
        </p:nvSpPr>
        <p:spPr>
          <a:xfrm>
            <a:off x="0" y="54244"/>
            <a:ext cx="1580827" cy="6354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5"/>
            <a:ext cx="6994315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925899"/>
            <a:ext cx="7134012" cy="539294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C381981-F227-164C-A9A6-80C95E583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09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Inhalt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hteck 14"/>
          <p:cNvSpPr/>
          <p:nvPr/>
        </p:nvSpPr>
        <p:spPr>
          <a:xfrm>
            <a:off x="-1" y="4593013"/>
            <a:ext cx="9144001" cy="145711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07" name="Rechteck 13"/>
          <p:cNvSpPr/>
          <p:nvPr/>
        </p:nvSpPr>
        <p:spPr>
          <a:xfrm>
            <a:off x="0" y="4674894"/>
            <a:ext cx="9144000" cy="468606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08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3755194" y="1018797"/>
            <a:ext cx="5113033" cy="3410267"/>
          </a:xfrm>
          <a:prstGeom prst="rect">
            <a:avLst/>
          </a:prstGeo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rgbClr val="37425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rgbClr val="37425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rgbClr val="37425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rgbClr val="37425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rgbClr val="374251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9" name="Textplatzhalter 11"/>
          <p:cNvSpPr>
            <a:spLocks noGrp="1"/>
          </p:cNvSpPr>
          <p:nvPr>
            <p:ph type="body" sz="half" idx="21" hasCustomPrompt="1"/>
          </p:nvPr>
        </p:nvSpPr>
        <p:spPr>
          <a:xfrm>
            <a:off x="269874" y="1018797"/>
            <a:ext cx="3060003" cy="3410267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</a:lstStyle>
          <a:p>
            <a:r>
              <a:t>Überschrift 01
Unterüberschrift anwählen über Start/Listenebene erhöhen</a:t>
            </a:r>
          </a:p>
        </p:txBody>
      </p:sp>
      <p:pic>
        <p:nvPicPr>
          <p:cNvPr id="110" name="Grafik 9" descr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CC6B2-5233-044B-91AF-BED7781A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CC96E5-B08B-294A-A99C-C3334A4B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C23D07-6FF1-EA45-8DBD-8DE1A3D5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D92EF5-A05C-4048-9B3B-6C8F3228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44F115-D781-664A-A0A7-B84020542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697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CC6B2-5233-044B-91AF-BED7781A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CC96E5-B08B-294A-A99C-C3334A4B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C23D07-6FF1-EA45-8DBD-8DE1A3D5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D92EF5-A05C-4048-9B3B-6C8F3228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8400" y="129600"/>
            <a:ext cx="975600" cy="274637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ACC8E09-60D8-B84E-B1CF-6F5B4D74F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875" y="1409700"/>
            <a:ext cx="8604250" cy="30686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C6D4354-A14E-C148-9B2B-59D914264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009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CC6B2-5233-044B-91AF-BED7781A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C23D07-6FF1-EA45-8DBD-8DE1A3D5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D92EF5-A05C-4048-9B3B-6C8F3228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ACC8E09-60D8-B84E-B1CF-6F5B4D74F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875" y="1409700"/>
            <a:ext cx="8604250" cy="3068638"/>
          </a:xfrm>
        </p:spPr>
        <p:txBody>
          <a:bodyPr/>
          <a:lstStyle>
            <a:lvl1pPr>
              <a:buClr>
                <a:schemeClr val="accent4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4">
                  <a:lumMod val="60000"/>
                  <a:lumOff val="40000"/>
                </a:schemeClr>
              </a:buClr>
              <a:defRPr/>
            </a:lvl4pPr>
            <a:lvl5pPr>
              <a:buClr>
                <a:schemeClr val="accent4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5ECD38-CA66-124A-A5B4-65DA22684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60" y="3983068"/>
            <a:ext cx="990540" cy="9905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06979E0-72A9-4B4B-9E86-DFB4CADD49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58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Inhalt_Text"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05BD065-B93C-8345-BA34-F44FF61AB591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0F75B12-D1AB-594E-A2CB-37A48AFDD812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0966A1-C852-4E8D-B0F1-535F770B8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195" y="1018799"/>
            <a:ext cx="5113031" cy="3410264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374251"/>
                </a:solidFill>
              </a:defRPr>
            </a:lvl1pPr>
            <a:lvl2pPr>
              <a:defRPr sz="1100">
                <a:solidFill>
                  <a:srgbClr val="374251"/>
                </a:solidFill>
              </a:defRPr>
            </a:lvl2pPr>
            <a:lvl3pPr>
              <a:defRPr sz="1100">
                <a:solidFill>
                  <a:srgbClr val="374251"/>
                </a:solidFill>
              </a:defRPr>
            </a:lvl3pPr>
            <a:lvl4pPr>
              <a:defRPr sz="1100">
                <a:solidFill>
                  <a:srgbClr val="374251"/>
                </a:solidFill>
              </a:defRPr>
            </a:lvl4pPr>
            <a:lvl5pPr>
              <a:defRPr sz="1100">
                <a:solidFill>
                  <a:srgbClr val="3742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3410263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 01</a:t>
            </a:r>
          </a:p>
          <a:p>
            <a:pPr lvl="1"/>
            <a:r>
              <a:rPr lang="de-DE" dirty="0"/>
              <a:t>Unterüberschrift anwählen über Start/Listenebene erhöhen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83097A-CC46-41BB-A072-9B22A729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B5157C-3094-4062-89E8-C1BE0400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34B5558-CA02-AA44-AF79-76904A1D9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151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E6050770-14D2-E745-B904-A36B91BC4B8D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0966A1-C852-4E8D-B0F1-535F770B83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92442" y="1018798"/>
            <a:ext cx="5113031" cy="3160751"/>
          </a:xfrm>
        </p:spPr>
        <p:txBody>
          <a:bodyPr/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FontTx/>
              <a:buNone/>
              <a:defRPr lang="de-DE" sz="2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2pPr>
            <a:lvl3pPr marL="3600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3pPr>
            <a:lvl4pPr marL="7200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4pPr>
            <a:lvl5pPr marL="10800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Thema 1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229F7ED8-4728-4135-B628-3EE5B918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7792" y="130201"/>
            <a:ext cx="976208" cy="274637"/>
          </a:xfrm>
        </p:spPr>
        <p:txBody>
          <a:bodyPr anchor="ctr"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6AC2D96-632F-405B-9AC4-C3429453E9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1018798"/>
            <a:ext cx="3060001" cy="2331737"/>
          </a:xfrm>
        </p:spPr>
        <p:txBody>
          <a:bodyPr>
            <a:normAutofit/>
          </a:bodyPr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300" b="0" i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27A6D75-7249-7D48-9AC0-066E9CAAD7EC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9E91B13D-AAE4-E444-8FC1-7923A1A4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77987891-4458-3741-BF57-49A24E4A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A7737F3-93A7-7646-B149-C4F725F75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66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FC47AE09-55CE-834B-A3FD-A329C49CEFEB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588937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</a:t>
            </a:r>
          </a:p>
          <a:p>
            <a:pPr lvl="1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8400" y="129600"/>
            <a:ext cx="975600" cy="274637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C1A289F-6149-D14C-A5F1-8A8EA5D3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830633"/>
            <a:ext cx="3060001" cy="2606185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003150"/>
                </a:solidFill>
              </a:defRPr>
            </a:lvl1pPr>
            <a:lvl2pPr>
              <a:defRPr sz="1100">
                <a:solidFill>
                  <a:srgbClr val="003150"/>
                </a:solidFill>
              </a:defRPr>
            </a:lvl2pPr>
            <a:lvl3pPr>
              <a:defRPr sz="1100">
                <a:solidFill>
                  <a:srgbClr val="003150"/>
                </a:solidFill>
              </a:defRPr>
            </a:lvl3pPr>
            <a:lvl4pPr>
              <a:defRPr sz="1100">
                <a:solidFill>
                  <a:srgbClr val="003150"/>
                </a:solidFill>
              </a:defRPr>
            </a:lvl4pPr>
            <a:lvl5pPr>
              <a:defRPr sz="1100">
                <a:solidFill>
                  <a:srgbClr val="0031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079B9C-2A12-7848-8981-759723DA48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54438" y="1019175"/>
            <a:ext cx="5119687" cy="28194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6635923-FF09-564A-B539-DF73E34404D0}"/>
              </a:ext>
            </a:extLst>
          </p:cNvPr>
          <p:cNvSpPr txBox="1"/>
          <p:nvPr userDrawn="1"/>
        </p:nvSpPr>
        <p:spPr>
          <a:xfrm>
            <a:off x="5351929" y="4231341"/>
            <a:ext cx="18473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de-DE" sz="1300" dirty="0" err="1">
              <a:solidFill>
                <a:srgbClr val="3742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85037EA-A644-5949-BF32-B4D7B502DE4A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22" name="Datumsplatzhalter 4">
            <a:extLst>
              <a:ext uri="{FF2B5EF4-FFF2-40B4-BE49-F238E27FC236}">
                <a16:creationId xmlns:a16="http://schemas.microsoft.com/office/drawing/2014/main" id="{B45F242B-91BD-3742-A93C-9A57AD232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sp>
        <p:nvSpPr>
          <p:cNvPr id="23" name="Fußzeilenplatzhalter 5">
            <a:extLst>
              <a:ext uri="{FF2B5EF4-FFF2-40B4-BE49-F238E27FC236}">
                <a16:creationId xmlns:a16="http://schemas.microsoft.com/office/drawing/2014/main" id="{B5055F66-97E2-5C4B-957C-D4E9F047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660CBB3-53AB-9748-AE7D-FB3F70089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829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1_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C59F163B-C7FA-6040-8B50-DE5316EDE84A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588937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</a:t>
            </a:r>
          </a:p>
          <a:p>
            <a:pPr lvl="1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C1A289F-6149-D14C-A5F1-8A8EA5D3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830633"/>
            <a:ext cx="3060001" cy="2606185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374251"/>
                </a:solidFill>
              </a:defRPr>
            </a:lvl1pPr>
            <a:lvl2pPr>
              <a:defRPr sz="1100">
                <a:solidFill>
                  <a:srgbClr val="374251"/>
                </a:solidFill>
              </a:defRPr>
            </a:lvl2pPr>
            <a:lvl3pPr>
              <a:defRPr sz="1100">
                <a:solidFill>
                  <a:srgbClr val="374251"/>
                </a:solidFill>
              </a:defRPr>
            </a:lvl3pPr>
            <a:lvl4pPr>
              <a:defRPr sz="1100">
                <a:solidFill>
                  <a:srgbClr val="374251"/>
                </a:solidFill>
              </a:defRPr>
            </a:lvl4pPr>
            <a:lvl5pPr>
              <a:defRPr sz="1100">
                <a:solidFill>
                  <a:srgbClr val="3742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D079B9C-2A12-7848-8981-759723DA48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54438" y="1019175"/>
            <a:ext cx="5119687" cy="28194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8DE58CEE-CD44-A344-B37D-9C2473465751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21" name="Datumsplatzhalter 4">
            <a:extLst>
              <a:ext uri="{FF2B5EF4-FFF2-40B4-BE49-F238E27FC236}">
                <a16:creationId xmlns:a16="http://schemas.microsoft.com/office/drawing/2014/main" id="{B82BE310-C676-BD42-A1B6-44A765B2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sp>
        <p:nvSpPr>
          <p:cNvPr id="22" name="Fußzeilenplatzhalter 5">
            <a:extLst>
              <a:ext uri="{FF2B5EF4-FFF2-40B4-BE49-F238E27FC236}">
                <a16:creationId xmlns:a16="http://schemas.microsoft.com/office/drawing/2014/main" id="{49FE1033-F7B8-8B4B-87E4-335ECF1F0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636914D4-6C52-6443-98C7-F94ABD087D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4648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Inhalt_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181ED2FC-55CE-DE47-BC85-70DFEED13774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588937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</a:t>
            </a:r>
          </a:p>
          <a:p>
            <a:pPr lvl="1"/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74251"/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EC1A289F-6149-D14C-A5F1-8A8EA5D3D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75" y="1830633"/>
            <a:ext cx="3060001" cy="2606185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374251"/>
                </a:solidFill>
              </a:defRPr>
            </a:lvl1pPr>
            <a:lvl2pPr>
              <a:defRPr sz="1100">
                <a:solidFill>
                  <a:srgbClr val="374251"/>
                </a:solidFill>
              </a:defRPr>
            </a:lvl2pPr>
            <a:lvl3pPr>
              <a:defRPr sz="1100">
                <a:solidFill>
                  <a:srgbClr val="374251"/>
                </a:solidFill>
              </a:defRPr>
            </a:lvl3pPr>
            <a:lvl4pPr>
              <a:defRPr sz="1100">
                <a:solidFill>
                  <a:srgbClr val="374251"/>
                </a:solidFill>
              </a:defRPr>
            </a:lvl4pPr>
            <a:lvl5pPr>
              <a:defRPr sz="1100">
                <a:solidFill>
                  <a:srgbClr val="3742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Diagrammplatzhalter 2">
            <a:extLst>
              <a:ext uri="{FF2B5EF4-FFF2-40B4-BE49-F238E27FC236}">
                <a16:creationId xmlns:a16="http://schemas.microsoft.com/office/drawing/2014/main" id="{AF9A3CD9-35F4-DD4C-83A2-BF7653BD416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557588" y="1019175"/>
            <a:ext cx="5316537" cy="3417888"/>
          </a:xfrm>
        </p:spPr>
        <p:txBody>
          <a:bodyPr/>
          <a:lstStyle/>
          <a:p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ACB5CC9-FD30-4148-BB2D-001722525498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21" name="Datumsplatzhalter 4">
            <a:extLst>
              <a:ext uri="{FF2B5EF4-FFF2-40B4-BE49-F238E27FC236}">
                <a16:creationId xmlns:a16="http://schemas.microsoft.com/office/drawing/2014/main" id="{A4488C36-99E6-E340-9213-1F879DA24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sp>
        <p:nvSpPr>
          <p:cNvPr id="22" name="Fußzeilenplatzhalter 5">
            <a:extLst>
              <a:ext uri="{FF2B5EF4-FFF2-40B4-BE49-F238E27FC236}">
                <a16:creationId xmlns:a16="http://schemas.microsoft.com/office/drawing/2014/main" id="{3F191582-1626-C042-BB82-219117F5A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27.02.2023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9ADE981-99E5-C740-A064-862B162827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052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172325"/>
            <a:ext cx="8604000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Kontakt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5DE136-71A3-0F4D-90F7-FA7528833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875" y="2232979"/>
            <a:ext cx="1218342" cy="10851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C9A277-A2C6-9F47-B515-ACF38B421A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81150" y="2232979"/>
            <a:ext cx="2728913" cy="10858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dirty="0" err="1"/>
              <a:t>Jantje</a:t>
            </a:r>
            <a:r>
              <a:rPr lang="de-DE" dirty="0"/>
              <a:t> Meißner</a:t>
            </a:r>
          </a:p>
          <a:p>
            <a:pPr lvl="0"/>
            <a:r>
              <a:rPr lang="de-DE" dirty="0" err="1"/>
              <a:t>Jantje.meißner@youse.de</a:t>
            </a:r>
            <a:endParaRPr lang="de-DE" dirty="0"/>
          </a:p>
          <a:p>
            <a:pPr lvl="0"/>
            <a:r>
              <a:rPr lang="de-DE" dirty="0"/>
              <a:t>0157 819203** 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885853C3-188D-C943-A0A8-FECE9E8824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41875" y="2232979"/>
            <a:ext cx="1218342" cy="1085163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EF23867E-7198-AE48-AEA5-D6691BAB3A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53150" y="2232979"/>
            <a:ext cx="2728913" cy="10858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dirty="0" err="1"/>
              <a:t>Jantje</a:t>
            </a:r>
            <a:r>
              <a:rPr lang="de-DE" dirty="0"/>
              <a:t> Meißner</a:t>
            </a:r>
          </a:p>
          <a:p>
            <a:pPr lvl="0"/>
            <a:r>
              <a:rPr lang="de-DE" dirty="0" err="1"/>
              <a:t>Jantje.meißner@youse.de</a:t>
            </a:r>
            <a:endParaRPr lang="de-DE" dirty="0"/>
          </a:p>
          <a:p>
            <a:pPr lvl="0"/>
            <a:r>
              <a:rPr lang="de-DE" dirty="0"/>
              <a:t>0157 819203**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9F1535-D172-C744-9859-93A035814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066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ProLea-Ende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00" y="1172325"/>
            <a:ext cx="8604000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Kontakt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5DE136-71A3-0F4D-90F7-FA7528833F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875" y="2232979"/>
            <a:ext cx="1218342" cy="10851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7C9A277-A2C6-9F47-B515-ACF38B421A0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581150" y="2232979"/>
            <a:ext cx="2728913" cy="10858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dirty="0" err="1"/>
              <a:t>Jantje</a:t>
            </a:r>
            <a:r>
              <a:rPr lang="de-DE" dirty="0"/>
              <a:t> Meißner</a:t>
            </a:r>
          </a:p>
          <a:p>
            <a:pPr lvl="0"/>
            <a:r>
              <a:rPr lang="de-DE" dirty="0" err="1"/>
              <a:t>Jantje.meißner@youse.de</a:t>
            </a:r>
            <a:endParaRPr lang="de-DE" dirty="0"/>
          </a:p>
          <a:p>
            <a:pPr lvl="0"/>
            <a:r>
              <a:rPr lang="de-DE" dirty="0"/>
              <a:t>0157 819203** </a:t>
            </a:r>
          </a:p>
        </p:txBody>
      </p:sp>
      <p:sp>
        <p:nvSpPr>
          <p:cNvPr id="24" name="Bildplatzhalter 2">
            <a:extLst>
              <a:ext uri="{FF2B5EF4-FFF2-40B4-BE49-F238E27FC236}">
                <a16:creationId xmlns:a16="http://schemas.microsoft.com/office/drawing/2014/main" id="{885853C3-188D-C943-A0A8-FECE9E8824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41875" y="2232979"/>
            <a:ext cx="1218342" cy="1085163"/>
          </a:xfrm>
        </p:spPr>
        <p:txBody>
          <a:bodyPr/>
          <a:lstStyle/>
          <a:p>
            <a:endParaRPr lang="de-DE"/>
          </a:p>
        </p:txBody>
      </p:sp>
      <p:sp>
        <p:nvSpPr>
          <p:cNvPr id="25" name="Inhaltsplatzhalter 4">
            <a:extLst>
              <a:ext uri="{FF2B5EF4-FFF2-40B4-BE49-F238E27FC236}">
                <a16:creationId xmlns:a16="http://schemas.microsoft.com/office/drawing/2014/main" id="{EF23867E-7198-AE48-AEA5-D6691BAB3A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53150" y="2232979"/>
            <a:ext cx="2728913" cy="10858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lvl="0"/>
            <a:r>
              <a:rPr lang="de-DE" dirty="0" err="1"/>
              <a:t>Jantje</a:t>
            </a:r>
            <a:r>
              <a:rPr lang="de-DE" dirty="0"/>
              <a:t> Meißner</a:t>
            </a:r>
          </a:p>
          <a:p>
            <a:pPr lvl="0"/>
            <a:r>
              <a:rPr lang="de-DE" dirty="0" err="1"/>
              <a:t>Jantje.meißner@youse.de</a:t>
            </a:r>
            <a:endParaRPr lang="de-DE" dirty="0"/>
          </a:p>
          <a:p>
            <a:pPr lvl="0"/>
            <a:r>
              <a:rPr lang="de-DE" dirty="0"/>
              <a:t>0157 819203**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DEA09F1-5411-FE43-9758-F8F4021027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0D5EA90-086C-1245-A6E7-251A17201C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399" y="116103"/>
            <a:ext cx="843415" cy="8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4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ProLea-Inhal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hteck 16"/>
          <p:cNvSpPr/>
          <p:nvPr/>
        </p:nvSpPr>
        <p:spPr>
          <a:xfrm>
            <a:off x="-1" y="4593013"/>
            <a:ext cx="9144001" cy="145711"/>
          </a:xfrm>
          <a:prstGeom prst="rect">
            <a:avLst/>
          </a:prstGeom>
          <a:gradFill>
            <a:gsLst>
              <a:gs pos="0">
                <a:srgbClr val="1F4E70"/>
              </a:gs>
              <a:gs pos="74000">
                <a:srgbClr val="A3B8C5"/>
              </a:gs>
              <a:gs pos="84000">
                <a:srgbClr val="6693B8"/>
              </a:gs>
              <a:gs pos="100000">
                <a:srgbClr val="7695A9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31" name="Textebene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69875" y="1018797"/>
            <a:ext cx="3060002" cy="588939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1pPr>
            <a:lvl2pPr marL="0" indent="0">
              <a:buClrTx/>
              <a:buSzTx/>
              <a:buNone/>
              <a:defRPr sz="3000" b="1">
                <a:solidFill>
                  <a:srgbClr val="1F4E70"/>
                </a:solidFill>
              </a:defRPr>
            </a:lvl2pPr>
            <a:lvl3pPr marL="906544" indent="-294545">
              <a:buClrTx/>
              <a:defRPr sz="3000" b="1">
                <a:solidFill>
                  <a:srgbClr val="1F4E70"/>
                </a:solidFill>
              </a:defRPr>
            </a:lvl3pPr>
            <a:lvl4pPr marL="1266544" indent="-294545">
              <a:buClrTx/>
              <a:defRPr sz="3000" b="1">
                <a:solidFill>
                  <a:srgbClr val="1F4E70"/>
                </a:solidFill>
              </a:defRPr>
            </a:lvl4pPr>
            <a:lvl5pPr marL="1626544" indent="-294545">
              <a:buClrTx/>
              <a:defRPr sz="3000" b="1">
                <a:solidFill>
                  <a:srgbClr val="1F4E70"/>
                </a:solidFill>
              </a:defRPr>
            </a:lvl5pPr>
          </a:lstStyle>
          <a:p>
            <a:r>
              <a:t>Überschrift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2" name="Bildplatzhalter 2"/>
          <p:cNvSpPr>
            <a:spLocks noGrp="1"/>
          </p:cNvSpPr>
          <p:nvPr>
            <p:ph type="pic" sz="half" idx="21"/>
          </p:nvPr>
        </p:nvSpPr>
        <p:spPr>
          <a:xfrm>
            <a:off x="3754437" y="1019175"/>
            <a:ext cx="5119688" cy="2819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3" name="Rechteck 20"/>
          <p:cNvSpPr/>
          <p:nvPr/>
        </p:nvSpPr>
        <p:spPr>
          <a:xfrm>
            <a:off x="0" y="4674894"/>
            <a:ext cx="9144000" cy="468606"/>
          </a:xfrm>
          <a:prstGeom prst="rect">
            <a:avLst/>
          </a:prstGeom>
          <a:solidFill>
            <a:schemeClr val="accent1">
              <a:alpha val="4100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pic>
        <p:nvPicPr>
          <p:cNvPr id="134" name="Grafik 13" descr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8067D28-A249-6844-A243-F44C0522E2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399" y="116103"/>
            <a:ext cx="843415" cy="868222"/>
          </a:xfrm>
          <a:prstGeom prst="rect">
            <a:avLst/>
          </a:prstGeom>
        </p:spPr>
      </p:pic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5"/>
            <a:ext cx="6994315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925899"/>
            <a:ext cx="7134012" cy="539294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EBFA8C-50A0-AD4E-860F-7151F062C0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5CCD9797-78B7-401C-A365-66497340F81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5" y="4822778"/>
            <a:ext cx="677821" cy="18048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2AF6E548-4F28-4F9F-BDF8-C7AEEA662CA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99" y="4792769"/>
            <a:ext cx="658518" cy="24050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856FD53-639E-4E32-BEDB-B3EE07C882D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879" y="4747018"/>
            <a:ext cx="332004" cy="33200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D2B33AE-D719-4EA9-BBB6-7C96797E1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6" t="4587" r="10570" b="28262"/>
          <a:stretch/>
        </p:blipFill>
        <p:spPr>
          <a:xfrm>
            <a:off x="5376589" y="4678588"/>
            <a:ext cx="824974" cy="310776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C9013D08-71F7-4FEE-A579-3C52081FCEC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91" y="4687564"/>
            <a:ext cx="544005" cy="450913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52CE6E89-37C6-4290-B91C-A11B779DF4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45" y="4833976"/>
            <a:ext cx="753247" cy="15808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B0FC2726-2865-4FEC-9858-6D88E25E17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3" t="13632" r="7897" b="1774"/>
          <a:stretch/>
        </p:blipFill>
        <p:spPr>
          <a:xfrm>
            <a:off x="4654466" y="4803541"/>
            <a:ext cx="631074" cy="18527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C566254-DF7D-4E40-98E9-E40290075B2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24" y="4813441"/>
            <a:ext cx="454222" cy="199159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A6F7283-9206-45BC-AA6A-04DADE9DE58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658" y="4764768"/>
            <a:ext cx="296505" cy="296505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BDA6A1F-41F8-447F-8730-B3A1315143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20" y="4820385"/>
            <a:ext cx="677820" cy="18527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CFAF46AA-33C7-48B0-ABC6-B114D69FE6B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370" y="4854708"/>
            <a:ext cx="638474" cy="1166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815989F-CBB8-4F49-9D7C-9DB02B164E4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53" y="4799498"/>
            <a:ext cx="998100" cy="22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95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4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Titel-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platzhalter 1">
            <a:extLst>
              <a:ext uri="{FF2B5EF4-FFF2-40B4-BE49-F238E27FC236}">
                <a16:creationId xmlns:a16="http://schemas.microsoft.com/office/drawing/2014/main" id="{01B0321A-CC16-374A-A6F3-5F48803763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5"/>
            <a:ext cx="6994315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19" name="Inhaltsplatzhalter 14">
            <a:extLst>
              <a:ext uri="{FF2B5EF4-FFF2-40B4-BE49-F238E27FC236}">
                <a16:creationId xmlns:a16="http://schemas.microsoft.com/office/drawing/2014/main" id="{5B0857A7-414D-8E42-A0DA-C4057D8F6D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925899"/>
            <a:ext cx="7134012" cy="539294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EF3B212-76FF-3746-90D3-FC7E8A1CBD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474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5"/>
            <a:ext cx="8730096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925899"/>
            <a:ext cx="6979886" cy="539294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013AEAC-B5B8-C545-BF75-2F1476A1B4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541768" y="969518"/>
            <a:ext cx="1602232" cy="32044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7D7408B-326B-6849-80E8-035F65F11A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7A1DECB-93F0-EB4F-832B-96EEA3B256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1399" y="116103"/>
            <a:ext cx="843415" cy="86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6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ProLea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5"/>
            <a:ext cx="8730096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1A4F70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925899"/>
            <a:ext cx="6979886" cy="539294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rgbClr val="1A4F70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B240AE-767A-074E-85E6-EFEE5045D0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541768" y="969518"/>
            <a:ext cx="1602232" cy="320446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E795F7A-4B52-C843-B86F-CC4315AE0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008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ProLea-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1B0F08F-154C-B94D-94BA-035AB2BE861A}"/>
              </a:ext>
            </a:extLst>
          </p:cNvPr>
          <p:cNvSpPr/>
          <p:nvPr userDrawn="1"/>
        </p:nvSpPr>
        <p:spPr>
          <a:xfrm>
            <a:off x="0" y="54244"/>
            <a:ext cx="1580827" cy="6354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platzhalter 1">
            <a:extLst>
              <a:ext uri="{FF2B5EF4-FFF2-40B4-BE49-F238E27FC236}">
                <a16:creationId xmlns:a16="http://schemas.microsoft.com/office/drawing/2014/main" id="{90AAAE18-F882-A249-A5D9-77635A3F0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04" y="1172325"/>
            <a:ext cx="6994315" cy="6854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Zwischenüberschrift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6C3B5D67-1341-EC44-9017-913E66A825B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3904" y="1925899"/>
            <a:ext cx="7134012" cy="539294"/>
          </a:xfrm>
        </p:spPr>
        <p:txBody>
          <a:bodyPr>
            <a:norm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C381981-F227-164C-A9A6-80C95E583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27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CC6B2-5233-044B-91AF-BED7781A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CC96E5-B08B-294A-A99C-C3334A4B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C23D07-6FF1-EA45-8DBD-8DE1A3D5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/>
              <a:t>Interschutz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D92EF5-A05C-4048-9B3B-6C8F3228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B44F115-D781-664A-A0A7-B84020542D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677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CC6B2-5233-044B-91AF-BED7781A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CC96E5-B08B-294A-A99C-C3334A4B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C23D07-6FF1-EA45-8DBD-8DE1A3D5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/>
              <a:t>Interschutz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D92EF5-A05C-4048-9B3B-6C8F3228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8400" y="129600"/>
            <a:ext cx="975600" cy="274637"/>
          </a:xfrm>
        </p:spPr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ACC8E09-60D8-B84E-B1CF-6F5B4D74F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875" y="1409700"/>
            <a:ext cx="8604250" cy="30686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C6D4354-A14E-C148-9B2B-59D9142641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224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CC6B2-5233-044B-91AF-BED7781A1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C23D07-6FF1-EA45-8DBD-8DE1A3D5D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 dirty="0"/>
              <a:t>Interschutz 2022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D92EF5-A05C-4048-9B3B-6C8F3228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ACC8E09-60D8-B84E-B1CF-6F5B4D74F3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875" y="1409700"/>
            <a:ext cx="8604250" cy="3068638"/>
          </a:xfrm>
        </p:spPr>
        <p:txBody>
          <a:bodyPr/>
          <a:lstStyle>
            <a:lvl1pPr>
              <a:buClr>
                <a:schemeClr val="accent4">
                  <a:lumMod val="60000"/>
                  <a:lumOff val="40000"/>
                </a:schemeClr>
              </a:buClr>
              <a:defRPr/>
            </a:lvl1pPr>
            <a:lvl2pPr>
              <a:buClr>
                <a:schemeClr val="accent4">
                  <a:lumMod val="60000"/>
                  <a:lumOff val="40000"/>
                </a:schemeClr>
              </a:buClr>
              <a:defRPr/>
            </a:lvl2pPr>
            <a:lvl3pPr>
              <a:buClr>
                <a:schemeClr val="accent4">
                  <a:lumMod val="60000"/>
                  <a:lumOff val="40000"/>
                </a:schemeClr>
              </a:buClr>
              <a:defRPr/>
            </a:lvl3pPr>
            <a:lvl4pPr>
              <a:buClr>
                <a:schemeClr val="accent4">
                  <a:lumMod val="60000"/>
                  <a:lumOff val="40000"/>
                </a:schemeClr>
              </a:buClr>
              <a:defRPr/>
            </a:lvl4pPr>
            <a:lvl5pPr>
              <a:buClr>
                <a:schemeClr val="accent4">
                  <a:lumMod val="60000"/>
                  <a:lumOff val="40000"/>
                </a:schemeClr>
              </a:buClr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5ECD38-CA66-124A-A5B4-65DA22684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460" y="3983068"/>
            <a:ext cx="990540" cy="99054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06979E0-72A9-4B4B-9E86-DFB4CADD49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263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Inhalt_Text"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E05BD065-B93C-8345-BA34-F44FF61AB591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0F75B12-D1AB-594E-A2CB-37A48AFDD812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0966A1-C852-4E8D-B0F1-535F770B8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195" y="1018799"/>
            <a:ext cx="5113031" cy="3410264"/>
          </a:xfrm>
        </p:spPr>
        <p:txBody>
          <a:bodyPr/>
          <a:lstStyle>
            <a:lvl1pPr marL="108000" indent="-108000">
              <a:buClr>
                <a:schemeClr val="accent6"/>
              </a:buClr>
              <a:buFontTx/>
              <a:buChar char="◦"/>
              <a:defRPr sz="1300" b="0">
                <a:solidFill>
                  <a:srgbClr val="374251"/>
                </a:solidFill>
              </a:defRPr>
            </a:lvl1pPr>
            <a:lvl2pPr>
              <a:defRPr sz="1100">
                <a:solidFill>
                  <a:srgbClr val="374251"/>
                </a:solidFill>
              </a:defRPr>
            </a:lvl2pPr>
            <a:lvl3pPr>
              <a:defRPr sz="1100">
                <a:solidFill>
                  <a:srgbClr val="374251"/>
                </a:solidFill>
              </a:defRPr>
            </a:lvl3pPr>
            <a:lvl4pPr>
              <a:defRPr sz="1100">
                <a:solidFill>
                  <a:srgbClr val="374251"/>
                </a:solidFill>
              </a:defRPr>
            </a:lvl4pPr>
            <a:lvl5pPr>
              <a:defRPr sz="1100">
                <a:solidFill>
                  <a:srgbClr val="3742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C1DE468-EC36-4593-83AC-F655594375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875" y="1018799"/>
            <a:ext cx="3060001" cy="3410263"/>
          </a:xfrm>
        </p:spPr>
        <p:txBody>
          <a:bodyPr/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300" b="0" i="1">
                <a:solidFill>
                  <a:srgbClr val="374251"/>
                </a:solidFill>
              </a:defRPr>
            </a:lvl2pPr>
          </a:lstStyle>
          <a:p>
            <a:pPr lvl="0"/>
            <a:r>
              <a:rPr lang="de-DE" dirty="0"/>
              <a:t>Überschrift 01</a:t>
            </a:r>
          </a:p>
          <a:p>
            <a:pPr lvl="1"/>
            <a:r>
              <a:rPr lang="de-DE" dirty="0"/>
              <a:t>Unterüberschrift anwählen über Start/Listenebene erhöhen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783097A-CC46-41BB-A072-9B22A7291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FB5157C-3094-4062-89E8-C1BE0400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Interschutz 2022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BCCFF59-5E81-4E06-9542-6207C75F5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34B5558-CA02-AA44-AF79-76904A1D9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668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ProLea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E6050770-14D2-E745-B904-A36B91BC4B8D}"/>
              </a:ext>
            </a:extLst>
          </p:cNvPr>
          <p:cNvSpPr/>
          <p:nvPr userDrawn="1"/>
        </p:nvSpPr>
        <p:spPr>
          <a:xfrm>
            <a:off x="-1" y="4593015"/>
            <a:ext cx="9144001" cy="14570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84000">
                <a:srgbClr val="6693B8"/>
              </a:gs>
              <a:gs pos="74000">
                <a:srgbClr val="A3B8C5"/>
              </a:gs>
              <a:gs pos="100000">
                <a:srgbClr val="7695A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0966A1-C852-4E8D-B0F1-535F770B832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92442" y="1018798"/>
            <a:ext cx="5113031" cy="3160751"/>
          </a:xfrm>
        </p:spPr>
        <p:txBody>
          <a:bodyPr/>
          <a:lstStyle>
            <a:lvl1pPr marL="0" indent="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FontTx/>
              <a:buNone/>
              <a:defRPr lang="de-DE" sz="2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2pPr>
            <a:lvl3pPr marL="3600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3pPr>
            <a:lvl4pPr marL="7200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4pPr>
            <a:lvl5pPr marL="1080000" indent="0">
              <a:spcBef>
                <a:spcPts val="200"/>
              </a:spcBef>
              <a:spcAft>
                <a:spcPts val="200"/>
              </a:spcAft>
              <a:buFontTx/>
              <a:buNone/>
              <a:defRPr sz="1100">
                <a:solidFill>
                  <a:srgbClr val="0031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Thema 1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229F7ED8-4728-4135-B628-3EE5B918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7792" y="130201"/>
            <a:ext cx="976208" cy="274637"/>
          </a:xfrm>
        </p:spPr>
        <p:txBody>
          <a:bodyPr anchor="ctr"/>
          <a:lstStyle>
            <a:lvl1pPr>
              <a:defRPr b="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6AC2D96-632F-405B-9AC4-C3429453E9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0000" y="1018798"/>
            <a:ext cx="3060001" cy="2331737"/>
          </a:xfrm>
        </p:spPr>
        <p:txBody>
          <a:bodyPr>
            <a:normAutofit/>
          </a:bodyPr>
          <a:lstStyle>
            <a:lvl1pPr marL="0" indent="0">
              <a:spcAft>
                <a:spcPts val="200"/>
              </a:spcAft>
              <a:buFontTx/>
              <a:buNone/>
              <a:defRPr lang="de-DE" sz="3000" b="1" kern="1200" dirty="0">
                <a:solidFill>
                  <a:srgbClr val="1F4E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spcBef>
                <a:spcPts val="0"/>
              </a:spcBef>
              <a:buFontTx/>
              <a:buNone/>
              <a:defRPr sz="1300" b="0" i="1">
                <a:solidFill>
                  <a:schemeClr val="tx1"/>
                </a:solidFill>
              </a:defRPr>
            </a:lvl2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D27A6D75-7249-7D48-9AC0-066E9CAAD7EC}"/>
              </a:ext>
            </a:extLst>
          </p:cNvPr>
          <p:cNvSpPr/>
          <p:nvPr userDrawn="1"/>
        </p:nvSpPr>
        <p:spPr>
          <a:xfrm>
            <a:off x="0" y="4674895"/>
            <a:ext cx="9144000" cy="468604"/>
          </a:xfrm>
          <a:prstGeom prst="rect">
            <a:avLst/>
          </a:prstGeom>
          <a:solidFill>
            <a:srgbClr val="1A4F7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Montserrat" pitchFamily="2" charset="77"/>
            </a:endParaRPr>
          </a:p>
        </p:txBody>
      </p:sp>
      <p:sp>
        <p:nvSpPr>
          <p:cNvPr id="15" name="Datumsplatzhalter 4">
            <a:extLst>
              <a:ext uri="{FF2B5EF4-FFF2-40B4-BE49-F238E27FC236}">
                <a16:creationId xmlns:a16="http://schemas.microsoft.com/office/drawing/2014/main" id="{9E91B13D-AAE4-E444-8FC1-7923A1A4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62600" y="4767263"/>
            <a:ext cx="2111400" cy="274637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6" name="Fußzeilenplatzhalter 5">
            <a:extLst>
              <a:ext uri="{FF2B5EF4-FFF2-40B4-BE49-F238E27FC236}">
                <a16:creationId xmlns:a16="http://schemas.microsoft.com/office/drawing/2014/main" id="{77987891-4458-3741-BF57-49A24E4A7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99" y="4618801"/>
            <a:ext cx="3060001" cy="388800"/>
          </a:xfrm>
        </p:spPr>
        <p:txBody>
          <a:bodyPr/>
          <a:lstStyle>
            <a:lvl1pPr>
              <a:defRPr b="0">
                <a:solidFill>
                  <a:srgbClr val="001F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Interschutz 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A7737F3-93A7-7646-B149-C4F725F752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04" y="116103"/>
            <a:ext cx="1374000" cy="49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5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Grafik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269998" y="607059"/>
            <a:ext cx="8604003" cy="661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Textebene 1…"/>
          <p:cNvSpPr txBox="1">
            <a:spLocks noGrp="1"/>
          </p:cNvSpPr>
          <p:nvPr>
            <p:ph type="body" idx="1"/>
          </p:nvPr>
        </p:nvSpPr>
        <p:spPr>
          <a:xfrm>
            <a:off x="269875" y="1409700"/>
            <a:ext cx="8604250" cy="306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557968" y="106899"/>
            <a:ext cx="316033" cy="3200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500">
                <a:solidFill>
                  <a:srgbClr val="CF929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107999" marR="0" indent="-10799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◦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1pPr>
      <a:lvl2pPr marL="379636" marR="0" indent="-12763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2pPr>
      <a:lvl3pPr marL="739636" marR="0" indent="-127636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3pPr>
      <a:lvl4pPr marL="1099635" marR="0" indent="-127636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4pPr>
      <a:lvl5pPr marL="1459636" marR="0" indent="-127636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5pPr>
      <a:lvl6pPr marL="2451100" marR="0" indent="-1651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6pPr>
      <a:lvl7pPr marL="2908300" marR="0" indent="-1651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7pPr>
      <a:lvl8pPr marL="3365500" marR="0" indent="-1651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8pPr>
      <a:lvl9pPr marL="3822700" marR="0" indent="-1651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270000" y="607059"/>
            <a:ext cx="8604001" cy="661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06567" y="105337"/>
            <a:ext cx="467435" cy="32316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500">
                <a:solidFill>
                  <a:srgbClr val="CF929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Grafik 7" descr="Grafik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3904" y="116104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ebene 1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  <p:extLst>
      <p:ext uri="{BB962C8B-B14F-4D97-AF65-F5344CB8AC3E}">
        <p14:creationId xmlns:p14="http://schemas.microsoft.com/office/powerpoint/2010/main" val="409112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 spd="med"/>
  <p:txStyles>
    <p:titleStyle>
      <a:lvl1pPr marL="0" marR="0" indent="0" algn="l" defTabSz="91437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37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7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7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7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7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7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7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7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107996" marR="0" indent="-107996" algn="l" defTabSz="914378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◦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1pPr>
      <a:lvl2pPr marL="379627" marR="0" indent="-127633" algn="l" defTabSz="914378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2pPr>
      <a:lvl3pPr marL="739618" marR="0" indent="-127633" algn="l" defTabSz="914378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3pPr>
      <a:lvl4pPr marL="1099609" marR="0" indent="-127633" algn="l" defTabSz="914378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4pPr>
      <a:lvl5pPr marL="1459600" marR="0" indent="-127633" algn="l" defTabSz="914378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5pPr>
      <a:lvl6pPr marL="2451039" marR="0" indent="-165096" algn="l" defTabSz="914378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6pPr>
      <a:lvl7pPr marL="2908227" marR="0" indent="-165096" algn="l" defTabSz="914378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7pPr>
      <a:lvl8pPr marL="3365416" marR="0" indent="-165096" algn="l" defTabSz="914378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8pPr>
      <a:lvl9pPr marL="3822605" marR="0" indent="-165096" algn="l" defTabSz="914378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457189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914378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1371566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1828754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2285943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2743132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3200320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3657509" algn="r" defTabSz="4571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93EBD11-33D2-4C82-87D6-CF54FD28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607060"/>
            <a:ext cx="8604000" cy="661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B987EA-5C4F-4588-9FB4-23507EAA5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000" y="1370013"/>
            <a:ext cx="8604000" cy="3248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C515BB-E757-493E-86E4-988EAC124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62600" y="4767263"/>
            <a:ext cx="2111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 baseline="0">
                <a:solidFill>
                  <a:srgbClr val="003150"/>
                </a:solidFill>
                <a:latin typeface="Lato" panose="020F0502020204030203"/>
              </a:defRPr>
            </a:lvl1pPr>
          </a:lstStyle>
          <a:p>
            <a:r>
              <a:rPr lang="de-DE"/>
              <a:t>22.6.2021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1FC272-9C2D-483B-921F-91C83B565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000" y="4618799"/>
            <a:ext cx="3060000" cy="388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1">
                <a:solidFill>
                  <a:srgbClr val="003150"/>
                </a:solidFill>
                <a:latin typeface="Lato" panose="020F0502020204030203"/>
              </a:defRPr>
            </a:lvl1pPr>
          </a:lstStyle>
          <a:p>
            <a:r>
              <a:rPr lang="de-DE"/>
              <a:t>ResKriVer Use Cases bis Anwendungsfälle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D9688A-4947-408C-A8D8-B817624D4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8400" y="129600"/>
            <a:ext cx="97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003150"/>
                </a:solidFill>
                <a:latin typeface="Lato" panose="020F0502020204030203"/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239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F4E7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1000"/>
        </a:spcBef>
        <a:buClr>
          <a:srgbClr val="AD4C53"/>
        </a:buClr>
        <a:buFontTx/>
        <a:buChar char="◦"/>
        <a:defRPr sz="13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60000" indent="-108000" algn="l" defTabSz="914400" rtl="0" eaLnBrk="1" latinLnBrk="0" hangingPunct="1">
        <a:lnSpc>
          <a:spcPct val="100000"/>
        </a:lnSpc>
        <a:spcBef>
          <a:spcPts val="500"/>
        </a:spcBef>
        <a:buClr>
          <a:srgbClr val="AD4C53"/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20000" indent="-108000" algn="l" defTabSz="914400" rtl="0" eaLnBrk="1" latinLnBrk="0" hangingPunct="1">
        <a:lnSpc>
          <a:spcPct val="100000"/>
        </a:lnSpc>
        <a:spcBef>
          <a:spcPts val="500"/>
        </a:spcBef>
        <a:buClr>
          <a:srgbClr val="AD4C53"/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80000" indent="-108000" algn="l" defTabSz="914400" rtl="0" eaLnBrk="1" latinLnBrk="0" hangingPunct="1">
        <a:lnSpc>
          <a:spcPct val="100000"/>
        </a:lnSpc>
        <a:spcBef>
          <a:spcPts val="500"/>
        </a:spcBef>
        <a:buClr>
          <a:srgbClr val="AD4C53"/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440000" indent="-108000" algn="l" defTabSz="914400" rtl="0" eaLnBrk="1" latinLnBrk="0" hangingPunct="1">
        <a:lnSpc>
          <a:spcPct val="100000"/>
        </a:lnSpc>
        <a:spcBef>
          <a:spcPts val="500"/>
        </a:spcBef>
        <a:buClr>
          <a:srgbClr val="AD4C53"/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Grafik 7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269998" y="607059"/>
            <a:ext cx="8604003" cy="661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Textebene 1…"/>
          <p:cNvSpPr txBox="1">
            <a:spLocks noGrp="1"/>
          </p:cNvSpPr>
          <p:nvPr>
            <p:ph type="body" idx="1"/>
          </p:nvPr>
        </p:nvSpPr>
        <p:spPr>
          <a:xfrm>
            <a:off x="269875" y="1409700"/>
            <a:ext cx="8604250" cy="306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557968" y="106899"/>
            <a:ext cx="316033" cy="3200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500">
                <a:solidFill>
                  <a:srgbClr val="CF929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6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107999" marR="0" indent="-10799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◦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1pPr>
      <a:lvl2pPr marL="379636" marR="0" indent="-12763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2pPr>
      <a:lvl3pPr marL="739636" marR="0" indent="-127636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3pPr>
      <a:lvl4pPr marL="1099635" marR="0" indent="-127636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4pPr>
      <a:lvl5pPr marL="1459636" marR="0" indent="-127636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5pPr>
      <a:lvl6pPr marL="2451100" marR="0" indent="-1651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6pPr>
      <a:lvl7pPr marL="2908300" marR="0" indent="-1651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7pPr>
      <a:lvl8pPr marL="3365500" marR="0" indent="-1651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8pPr>
      <a:lvl9pPr marL="3822700" marR="0" indent="-1651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93EBD11-33D2-4C82-87D6-CF54FD28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607060"/>
            <a:ext cx="8604000" cy="661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B987EA-5C4F-4588-9FB4-23507EAA5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000" y="1370013"/>
            <a:ext cx="8604000" cy="3248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C515BB-E757-493E-86E4-988EAC124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62600" y="4767263"/>
            <a:ext cx="2111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baseline="0">
                <a:solidFill>
                  <a:srgbClr val="0031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1FC272-9C2D-483B-921F-91C83B565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000" y="4618799"/>
            <a:ext cx="3060000" cy="388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0">
                <a:solidFill>
                  <a:srgbClr val="0031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Interschutz 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D9688A-4947-408C-A8D8-B817624D4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8400" y="129600"/>
            <a:ext cx="97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>
                <a:solidFill>
                  <a:srgbClr val="0031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77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F4E7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4">
            <a:lumMod val="60000"/>
            <a:lumOff val="40000"/>
          </a:schemeClr>
        </a:buClr>
        <a:buFontTx/>
        <a:buChar char="◦"/>
        <a:defRPr sz="13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60000" indent="-10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20000" indent="-10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80000" indent="-10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440000" indent="-10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93EBD11-33D2-4C82-87D6-CF54FD28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607060"/>
            <a:ext cx="8604000" cy="661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B987EA-5C4F-4588-9FB4-23507EAA5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000" y="1370013"/>
            <a:ext cx="8604000" cy="3248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C515BB-E757-493E-86E4-988EAC124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62600" y="4767263"/>
            <a:ext cx="2111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baseline="0">
                <a:solidFill>
                  <a:srgbClr val="0031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27.02.2023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1FC272-9C2D-483B-921F-91C83B565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000" y="4618799"/>
            <a:ext cx="3060000" cy="3883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b"/>
          <a:lstStyle>
            <a:lvl1pPr algn="l">
              <a:defRPr sz="800" b="0">
                <a:solidFill>
                  <a:srgbClr val="0031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27.02.2023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D9688A-4947-408C-A8D8-B817624D4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8400" y="129600"/>
            <a:ext cx="97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>
                <a:solidFill>
                  <a:srgbClr val="0031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009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F4E7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4">
            <a:lumMod val="60000"/>
            <a:lumOff val="40000"/>
          </a:schemeClr>
        </a:buClr>
        <a:buFontTx/>
        <a:buChar char="◦"/>
        <a:defRPr sz="13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60000" indent="-10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20000" indent="-10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80000" indent="-10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440000" indent="-10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93EBD11-33D2-4C82-87D6-CF54FD28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607060"/>
            <a:ext cx="8604000" cy="661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FB987EA-5C4F-4588-9FB4-23507EAA5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000" y="1370013"/>
            <a:ext cx="8604000" cy="3248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C515BB-E757-493E-86E4-988EAC124B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62600" y="4767263"/>
            <a:ext cx="2111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 baseline="0">
                <a:solidFill>
                  <a:srgbClr val="0031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1FC272-9C2D-483B-921F-91C83B565D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0000" y="4618799"/>
            <a:ext cx="3060000" cy="3883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0">
                <a:solidFill>
                  <a:srgbClr val="0031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dirty="0"/>
              <a:t>Interschutz 2022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D9688A-4947-408C-A8D8-B817624D4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8400" y="129600"/>
            <a:ext cx="97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>
                <a:solidFill>
                  <a:srgbClr val="0031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8D8B784-EA8E-47D6-BCEC-1FB7FF6930C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274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1F4E7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108000" indent="-108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4">
            <a:lumMod val="60000"/>
            <a:lumOff val="40000"/>
          </a:schemeClr>
        </a:buClr>
        <a:buFontTx/>
        <a:buChar char="◦"/>
        <a:defRPr sz="13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60000" indent="-10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20000" indent="-10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80000" indent="-10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440000" indent="-108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>
            <a:lumMod val="60000"/>
            <a:lumOff val="40000"/>
          </a:schemeClr>
        </a:buClr>
        <a:buFont typeface="Arial" panose="020B0604020202020204" pitchFamily="34" charset="0"/>
        <a:buChar char="•"/>
        <a:defRPr sz="1100" kern="1200">
          <a:solidFill>
            <a:srgbClr val="00315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7" descr="Grafik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3903" y="116103"/>
            <a:ext cx="1374002" cy="491263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xt"/>
          <p:cNvSpPr txBox="1">
            <a:spLocks noGrp="1"/>
          </p:cNvSpPr>
          <p:nvPr>
            <p:ph type="title"/>
          </p:nvPr>
        </p:nvSpPr>
        <p:spPr>
          <a:xfrm>
            <a:off x="269998" y="607059"/>
            <a:ext cx="8604003" cy="661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Textebene 1…"/>
          <p:cNvSpPr txBox="1">
            <a:spLocks noGrp="1"/>
          </p:cNvSpPr>
          <p:nvPr>
            <p:ph type="body" idx="1"/>
          </p:nvPr>
        </p:nvSpPr>
        <p:spPr>
          <a:xfrm>
            <a:off x="269875" y="1409700"/>
            <a:ext cx="8604250" cy="3068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557968" y="106899"/>
            <a:ext cx="316033" cy="3200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500">
                <a:solidFill>
                  <a:srgbClr val="CF929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80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1" i="0" u="none" strike="noStrike" cap="none" spc="0" baseline="0">
          <a:solidFill>
            <a:srgbClr val="1F4E7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107999" marR="0" indent="-107999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◦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1pPr>
      <a:lvl2pPr marL="379636" marR="0" indent="-127635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2pPr>
      <a:lvl3pPr marL="739636" marR="0" indent="-127636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3pPr>
      <a:lvl4pPr marL="1099635" marR="0" indent="-127636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4pPr>
      <a:lvl5pPr marL="1459636" marR="0" indent="-127636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5pPr>
      <a:lvl6pPr marL="2451100" marR="0" indent="-1651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6pPr>
      <a:lvl7pPr marL="2908300" marR="0" indent="-1651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7pPr>
      <a:lvl8pPr marL="3365500" marR="0" indent="-1651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8pPr>
      <a:lvl9pPr marL="3822700" marR="0" indent="-165100" algn="l" defTabSz="914400" rtl="0" latinLnBrk="0">
        <a:lnSpc>
          <a:spcPct val="100000"/>
        </a:lnSpc>
        <a:spcBef>
          <a:spcPts val="1000"/>
        </a:spcBef>
        <a:spcAft>
          <a:spcPts val="0"/>
        </a:spcAft>
        <a:buClr>
          <a:srgbClr val="CF9297"/>
        </a:buClr>
        <a:buSzPct val="100000"/>
        <a:buFontTx/>
        <a:buChar char="•"/>
        <a:tabLst/>
        <a:defRPr sz="1300" b="0" i="0" u="none" strike="noStrike" cap="none" spc="0" baseline="0">
          <a:solidFill>
            <a:srgbClr val="003150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microsoft.com/office/2007/relationships/hdphoto" Target="../media/hdphoto4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0.xml"/><Relationship Id="rId6" Type="http://schemas.microsoft.com/office/2007/relationships/hdphoto" Target="../media/hdphoto2.wdp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el 1"/>
          <p:cNvSpPr txBox="1">
            <a:spLocks noGrp="1"/>
          </p:cNvSpPr>
          <p:nvPr>
            <p:ph type="title"/>
          </p:nvPr>
        </p:nvSpPr>
        <p:spPr>
          <a:xfrm>
            <a:off x="143904" y="1240412"/>
            <a:ext cx="8730096" cy="68548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/>
            </a:lvl1pPr>
          </a:lstStyle>
          <a:p>
            <a:br>
              <a:rPr lang="de-DE" sz="2800" dirty="0">
                <a:solidFill>
                  <a:schemeClr val="tx1"/>
                </a:solidFill>
                <a:latin typeface="Berlin Type Office" panose="020B0502020203020204" pitchFamily="34" charset="0"/>
              </a:rPr>
            </a:br>
            <a:r>
              <a:rPr lang="de-DE" sz="2800" dirty="0">
                <a:solidFill>
                  <a:schemeClr val="tx1"/>
                </a:solidFill>
                <a:latin typeface="Berlin Type Office" panose="020B0502020203020204" pitchFamily="34" charset="0"/>
              </a:rPr>
              <a:t>Krisenstabsübung am 27. Februar 2024</a:t>
            </a:r>
            <a:br>
              <a:rPr lang="de-DE" sz="2800" dirty="0">
                <a:solidFill>
                  <a:schemeClr val="tx1"/>
                </a:solidFill>
                <a:latin typeface="Berlin Type Office" panose="020B0502020203020204" pitchFamily="34" charset="0"/>
              </a:rPr>
            </a:br>
            <a:r>
              <a:rPr lang="de-DE" sz="2800" b="0" dirty="0">
                <a:solidFill>
                  <a:schemeClr val="tx1"/>
                </a:solidFill>
                <a:latin typeface="Berlin Type Office" panose="020B0502020203020204" pitchFamily="34" charset="0"/>
              </a:rPr>
              <a:t>Partnerbeitrag der Berliner Feuerwehr</a:t>
            </a:r>
          </a:p>
        </p:txBody>
      </p:sp>
      <p:sp>
        <p:nvSpPr>
          <p:cNvPr id="217" name="Datumsplatzhalter 2"/>
          <p:cNvSpPr txBox="1"/>
          <p:nvPr/>
        </p:nvSpPr>
        <p:spPr>
          <a:xfrm>
            <a:off x="7078344" y="4796860"/>
            <a:ext cx="2019936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r">
              <a:defRPr sz="800">
                <a:solidFill>
                  <a:srgbClr val="CF929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defTabSz="457189">
              <a:defRPr/>
            </a:pPr>
            <a:r>
              <a:rPr lang="de-DE" dirty="0">
                <a:solidFill>
                  <a:schemeClr val="accent4"/>
                </a:solidFill>
                <a:latin typeface="Berlin Type Office" panose="020B0502020203020204" pitchFamily="34" charset="0"/>
              </a:rPr>
              <a:t>22.05.2024</a:t>
            </a:r>
            <a:endParaRPr dirty="0">
              <a:solidFill>
                <a:schemeClr val="accent4"/>
              </a:solidFill>
              <a:latin typeface="Berlin Type Office" panose="020B0502020203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C4BF68-F966-468D-A699-B90E5191CF9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43904" y="1925900"/>
            <a:ext cx="6979888" cy="515850"/>
          </a:xfrm>
        </p:spPr>
        <p:txBody>
          <a:bodyPr>
            <a:noAutofit/>
          </a:bodyPr>
          <a:lstStyle/>
          <a:p>
            <a:r>
              <a:rPr lang="de-DE" dirty="0">
                <a:latin typeface="Berlin Type Office" panose="020B0502020203020204" pitchFamily="34" charset="0"/>
              </a:rPr>
              <a:t>ResKriVer-Abschlussveranstaltung am 22.05.2024</a:t>
            </a:r>
          </a:p>
          <a:p>
            <a:r>
              <a:rPr lang="de-DE" dirty="0">
                <a:latin typeface="Berlin Type Office" panose="020B0502020203020204" pitchFamily="34" charset="0"/>
              </a:rPr>
              <a:t>Ort: Fraunhofer FOKUS, Kaiserin-Augusta-Allee 31, 10589 Berlin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2ABB8CF-B82E-4D55-999A-228E383E2D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0" t="18478" r="15993" b="16625"/>
          <a:stretch/>
        </p:blipFill>
        <p:spPr>
          <a:xfrm>
            <a:off x="1654537" y="2789451"/>
            <a:ext cx="361006" cy="3456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3D2E18-40E0-47E1-B27C-C6F832FAB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54" t="37848" r="22059" b="35781"/>
          <a:stretch/>
        </p:blipFill>
        <p:spPr>
          <a:xfrm>
            <a:off x="7748039" y="2443570"/>
            <a:ext cx="1035970" cy="50232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3450BB4-0384-4407-9E4E-D2441AC52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19" t="16049" r="17110" b="16258"/>
          <a:stretch/>
        </p:blipFill>
        <p:spPr>
          <a:xfrm>
            <a:off x="7459816" y="738548"/>
            <a:ext cx="477764" cy="48004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5250CFF-8102-4F81-AA95-8E3127A4D6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5346" y="496736"/>
            <a:ext cx="883153" cy="883153"/>
          </a:xfrm>
          <a:prstGeom prst="rect">
            <a:avLst/>
          </a:prstGeom>
        </p:spPr>
      </p:pic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18F879C-018F-422B-A82C-F124582D49A9}"/>
              </a:ext>
            </a:extLst>
          </p:cNvPr>
          <p:cNvCxnSpPr>
            <a:cxnSpLocks/>
          </p:cNvCxnSpPr>
          <p:nvPr/>
        </p:nvCxnSpPr>
        <p:spPr>
          <a:xfrm flipV="1">
            <a:off x="460750" y="1235447"/>
            <a:ext cx="7926228" cy="16460"/>
          </a:xfrm>
          <a:prstGeom prst="line">
            <a:avLst/>
          </a:prstGeom>
          <a:ln w="63500">
            <a:solidFill>
              <a:srgbClr val="7695A9"/>
            </a:solidFill>
            <a:round/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60C297CF-E3C7-46A8-BD55-4E2584F2060F}"/>
              </a:ext>
            </a:extLst>
          </p:cNvPr>
          <p:cNvSpPr txBox="1"/>
          <p:nvPr/>
        </p:nvSpPr>
        <p:spPr>
          <a:xfrm>
            <a:off x="56632" y="793903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Bold" panose="020B08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08:30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EF763D14-46CF-4C9A-9605-17BF336275AB}"/>
              </a:ext>
            </a:extLst>
          </p:cNvPr>
          <p:cNvSpPr txBox="1"/>
          <p:nvPr/>
        </p:nvSpPr>
        <p:spPr>
          <a:xfrm>
            <a:off x="1320025" y="786581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Bold" panose="020B08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10:00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3A0CE78-5E9D-41A4-8197-933347D4E452}"/>
              </a:ext>
            </a:extLst>
          </p:cNvPr>
          <p:cNvSpPr txBox="1"/>
          <p:nvPr/>
        </p:nvSpPr>
        <p:spPr>
          <a:xfrm>
            <a:off x="2979121" y="786581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Bold" panose="020B08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10:15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7146032-D1B2-4EAD-95AA-B0635347225A}"/>
              </a:ext>
            </a:extLst>
          </p:cNvPr>
          <p:cNvSpPr txBox="1"/>
          <p:nvPr/>
        </p:nvSpPr>
        <p:spPr>
          <a:xfrm>
            <a:off x="6764478" y="841196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Bold" panose="020B08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10:50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3401D5A7-B278-4508-B8F0-A2B1AAF6A086}"/>
              </a:ext>
            </a:extLst>
          </p:cNvPr>
          <p:cNvSpPr txBox="1"/>
          <p:nvPr/>
        </p:nvSpPr>
        <p:spPr>
          <a:xfrm>
            <a:off x="0" y="1309800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Stromausfall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Köpenick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553A780-DD87-491E-8FC7-862A4943619A}"/>
              </a:ext>
            </a:extLst>
          </p:cNvPr>
          <p:cNvSpPr txBox="1"/>
          <p:nvPr/>
        </p:nvSpPr>
        <p:spPr>
          <a:xfrm>
            <a:off x="1316386" y="1304689"/>
            <a:ext cx="13821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Arbeitsbeginn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Einsatzstab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591E6D1-6E50-405D-AFF2-0CA63638E875}"/>
              </a:ext>
            </a:extLst>
          </p:cNvPr>
          <p:cNvSpPr txBox="1"/>
          <p:nvPr/>
        </p:nvSpPr>
        <p:spPr>
          <a:xfrm>
            <a:off x="2974441" y="1305639"/>
            <a:ext cx="14798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Meldung des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Krankenhauses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 nach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Unterstützung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92CB1B3-7142-4423-8A51-3FAB1A6A9931}"/>
              </a:ext>
            </a:extLst>
          </p:cNvPr>
          <p:cNvSpPr txBox="1"/>
          <p:nvPr/>
        </p:nvSpPr>
        <p:spPr>
          <a:xfrm>
            <a:off x="6763285" y="1346066"/>
            <a:ext cx="15424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Meldung der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Wasserbetriebe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Anfrage nach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Unterstützung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F5A7AC2D-40DE-4733-9187-F33FF27C066C}"/>
              </a:ext>
            </a:extLst>
          </p:cNvPr>
          <p:cNvSpPr txBox="1"/>
          <p:nvPr/>
        </p:nvSpPr>
        <p:spPr>
          <a:xfrm>
            <a:off x="4694663" y="786581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Bold" panose="020B08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10:30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FC388AFA-6890-4013-A5AE-D0DC5CFA9F86}"/>
              </a:ext>
            </a:extLst>
          </p:cNvPr>
          <p:cNvSpPr txBox="1"/>
          <p:nvPr/>
        </p:nvSpPr>
        <p:spPr>
          <a:xfrm>
            <a:off x="4665405" y="1305639"/>
            <a:ext cx="1733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Presseanfragen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&amp;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Media Monitoring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1" u="none" strike="noStrike" kern="1200" cap="none" spc="0" normalizeH="0" baseline="0" noProof="0" dirty="0">
              <a:ln>
                <a:noFill/>
              </a:ln>
              <a:solidFill>
                <a:srgbClr val="374251"/>
              </a:solidFill>
              <a:effectLst/>
              <a:uLnTx/>
              <a:uFillTx/>
              <a:latin typeface="Berlin Type" panose="020B0502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1DA4F7D-B174-4FEB-B022-A3DD807BF9FA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542925" y="3163852"/>
            <a:ext cx="7697361" cy="72338"/>
          </a:xfrm>
          <a:prstGeom prst="line">
            <a:avLst/>
          </a:prstGeom>
          <a:ln w="63500">
            <a:solidFill>
              <a:srgbClr val="7695A9"/>
            </a:solidFill>
            <a:round/>
            <a:head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feil: 180-Grad 28">
            <a:extLst>
              <a:ext uri="{FF2B5EF4-FFF2-40B4-BE49-F238E27FC236}">
                <a16:creationId xmlns:a16="http://schemas.microsoft.com/office/drawing/2014/main" id="{D670884D-70A3-4409-AFA7-D1B275224EB0}"/>
              </a:ext>
            </a:extLst>
          </p:cNvPr>
          <p:cNvSpPr/>
          <p:nvPr/>
        </p:nvSpPr>
        <p:spPr>
          <a:xfrm rot="5400000">
            <a:off x="7414113" y="1824351"/>
            <a:ext cx="2063813" cy="822934"/>
          </a:xfrm>
          <a:prstGeom prst="uturnArrow">
            <a:avLst>
              <a:gd name="adj1" fmla="val 7664"/>
              <a:gd name="adj2" fmla="val 3832"/>
              <a:gd name="adj3" fmla="val 0"/>
              <a:gd name="adj4" fmla="val 30381"/>
              <a:gd name="adj5" fmla="val 75000"/>
            </a:avLst>
          </a:prstGeom>
          <a:solidFill>
            <a:srgbClr val="7695A9"/>
          </a:solidFill>
          <a:ln w="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F4E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8E6BBCE-96B6-418D-9288-4C22C8D67973}"/>
              </a:ext>
            </a:extLst>
          </p:cNvPr>
          <p:cNvSpPr txBox="1"/>
          <p:nvPr/>
        </p:nvSpPr>
        <p:spPr>
          <a:xfrm>
            <a:off x="7279940" y="282378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Bold" panose="020B08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11:30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8D245165-7200-4A4C-B67F-6E9E7ECABFE5}"/>
              </a:ext>
            </a:extLst>
          </p:cNvPr>
          <p:cNvSpPr txBox="1"/>
          <p:nvPr/>
        </p:nvSpPr>
        <p:spPr>
          <a:xfrm>
            <a:off x="7281318" y="3260777"/>
            <a:ext cx="1862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Drohneneinsatz zur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Lageerkundung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374251"/>
              </a:solidFill>
              <a:effectLst/>
              <a:uLnTx/>
              <a:uFillTx/>
              <a:latin typeface="Berlin Type" panose="020B0502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BFD990CE-9C06-4BC5-98FF-89A83377042E}"/>
              </a:ext>
            </a:extLst>
          </p:cNvPr>
          <p:cNvSpPr txBox="1"/>
          <p:nvPr/>
        </p:nvSpPr>
        <p:spPr>
          <a:xfrm>
            <a:off x="5329872" y="2846412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Bold" panose="020B08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12:15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57098DBD-358B-4630-8DB6-8BD3252DFD81}"/>
              </a:ext>
            </a:extLst>
          </p:cNvPr>
          <p:cNvSpPr txBox="1"/>
          <p:nvPr/>
        </p:nvSpPr>
        <p:spPr>
          <a:xfrm>
            <a:off x="5076044" y="3267722"/>
            <a:ext cx="2067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Externe Anfrage zur Verfügbarkeit von Hilfsgütern zur Lieferung ins Ausland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374251"/>
              </a:solidFill>
              <a:effectLst/>
              <a:uLnTx/>
              <a:uFillTx/>
              <a:latin typeface="Berlin Type" panose="020B0502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DF3B19E5-CB51-4CA0-A675-A829E7E25591}"/>
              </a:ext>
            </a:extLst>
          </p:cNvPr>
          <p:cNvSpPr txBox="1"/>
          <p:nvPr/>
        </p:nvSpPr>
        <p:spPr>
          <a:xfrm>
            <a:off x="2698496" y="3230244"/>
            <a:ext cx="1862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 der Reparatur und zeitweise Abschaltung weiterer Bereiche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374251"/>
              </a:solidFill>
              <a:effectLst/>
              <a:uLnTx/>
              <a:uFillTx/>
              <a:latin typeface="Berlin Type" panose="020B0502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5C206358-65A6-4EF1-8006-010964A98EAE}"/>
              </a:ext>
            </a:extLst>
          </p:cNvPr>
          <p:cNvSpPr txBox="1"/>
          <p:nvPr/>
        </p:nvSpPr>
        <p:spPr>
          <a:xfrm>
            <a:off x="2980733" y="276672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Bold" panose="020B08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12:30</a:t>
            </a:r>
          </a:p>
        </p:txBody>
      </p:sp>
      <p:sp>
        <p:nvSpPr>
          <p:cNvPr id="54" name="Pfeil: 180-Grad 53">
            <a:extLst>
              <a:ext uri="{FF2B5EF4-FFF2-40B4-BE49-F238E27FC236}">
                <a16:creationId xmlns:a16="http://schemas.microsoft.com/office/drawing/2014/main" id="{8A7EEF28-233C-4A58-8D07-0FE7BECF0162}"/>
              </a:ext>
            </a:extLst>
          </p:cNvPr>
          <p:cNvSpPr/>
          <p:nvPr/>
        </p:nvSpPr>
        <p:spPr>
          <a:xfrm rot="16200000" flipH="1">
            <a:off x="-268159" y="3694206"/>
            <a:ext cx="1797890" cy="681597"/>
          </a:xfrm>
          <a:prstGeom prst="uturnArrow">
            <a:avLst>
              <a:gd name="adj1" fmla="val 7664"/>
              <a:gd name="adj2" fmla="val 16615"/>
              <a:gd name="adj3" fmla="val 44322"/>
              <a:gd name="adj4" fmla="val 30381"/>
              <a:gd name="adj5" fmla="val 100000"/>
            </a:avLst>
          </a:prstGeom>
          <a:solidFill>
            <a:srgbClr val="7695A9"/>
          </a:solidFill>
          <a:ln w="0" cap="rnd" cmpd="sng">
            <a:solidFill>
              <a:srgbClr val="7695A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1F4E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4DFB3E0B-8D02-46B7-A86B-414278F68883}"/>
              </a:ext>
            </a:extLst>
          </p:cNvPr>
          <p:cNvSpPr txBox="1"/>
          <p:nvPr/>
        </p:nvSpPr>
        <p:spPr>
          <a:xfrm>
            <a:off x="972155" y="463683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Bold" panose="020B08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13:00 Ende der Übung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6E25DA02-8DDD-4C5F-AC1C-48040F7BC9CA}"/>
              </a:ext>
            </a:extLst>
          </p:cNvPr>
          <p:cNvSpPr txBox="1"/>
          <p:nvPr/>
        </p:nvSpPr>
        <p:spPr>
          <a:xfrm>
            <a:off x="785675" y="2784771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Bold" panose="020B08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12:45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EAD976F-C3B2-44C8-8505-8D8AC64DD332}"/>
              </a:ext>
            </a:extLst>
          </p:cNvPr>
          <p:cNvSpPr txBox="1"/>
          <p:nvPr/>
        </p:nvSpPr>
        <p:spPr>
          <a:xfrm>
            <a:off x="726527" y="3223404"/>
            <a:ext cx="1862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" panose="020B0502020203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Auslösen mehrerer BMA nach Rückkehr der Stromversorgung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374251"/>
              </a:solidFill>
              <a:effectLst/>
              <a:uLnTx/>
              <a:uFillTx/>
              <a:latin typeface="Berlin Type" panose="020B0502020203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D141B15-BFDB-4220-8A32-9AF99D18EF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35106" y1="58245" x2="35106" y2="58245"/>
                        <a14:backgroundMark x1="65691" y1="57979" x2="65691" y2="579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4286" y="466732"/>
            <a:ext cx="943160" cy="9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51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el 1"/>
          <p:cNvSpPr txBox="1">
            <a:spLocks noGrp="1"/>
          </p:cNvSpPr>
          <p:nvPr>
            <p:ph type="title"/>
          </p:nvPr>
        </p:nvSpPr>
        <p:spPr>
          <a:xfrm>
            <a:off x="143903" y="1172324"/>
            <a:ext cx="7753925" cy="685488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Berlin Type Office" panose="020B0502020203020204" pitchFamily="34" charset="0"/>
              </a:rPr>
              <a:t>Kurzvorstellung der getesteten Dienste</a:t>
            </a:r>
            <a:endParaRPr dirty="0">
              <a:latin typeface="Berlin Type Office" panose="020B0502020203020204" pitchFamily="34" charset="0"/>
            </a:endParaRPr>
          </a:p>
        </p:txBody>
      </p:sp>
      <p:sp>
        <p:nvSpPr>
          <p:cNvPr id="22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143903" y="1925898"/>
            <a:ext cx="7134014" cy="2727116"/>
          </a:xfrm>
          <a:prstGeom prst="rect">
            <a:avLst/>
          </a:prstGeom>
        </p:spPr>
        <p:txBody>
          <a:bodyPr/>
          <a:lstStyle>
            <a:lvl1pPr defTabSz="795527">
              <a:spcBef>
                <a:spcPts val="800"/>
              </a:spcBef>
              <a:buClr>
                <a:schemeClr val="accent6"/>
              </a:buClr>
              <a:defRPr sz="1000" i="0"/>
            </a:lvl1pPr>
          </a:lstStyle>
          <a:p>
            <a:r>
              <a:rPr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354569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7F01EE80-DC1D-4E2E-8E90-05D017EA1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0" y="748347"/>
            <a:ext cx="8604000" cy="661353"/>
          </a:xfrm>
        </p:spPr>
        <p:txBody>
          <a:bodyPr>
            <a:normAutofit/>
          </a:bodyPr>
          <a:lstStyle/>
          <a:p>
            <a:r>
              <a:rPr lang="de-DE" dirty="0">
                <a:latin typeface="Berlin Type Office" panose="020B0502020203020204" pitchFamily="34" charset="0"/>
              </a:rPr>
              <a:t>Strukturierte Informationsweitergabe in Stabslagen</a:t>
            </a:r>
            <a:endParaRPr lang="de-DE" i="1" dirty="0">
              <a:latin typeface="Berlin Type Office" panose="020B0502020203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F41C60-2D8C-6C48-86BD-14F6C9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8B784-EA8E-47D6-BCEC-1FB7FF6930C3}" type="slidenum">
              <a:rPr kumimoji="0" lang="de-DE" sz="1500" b="0" i="0" u="none" strike="noStrike" kern="1200" cap="none" spc="0" normalizeH="0" baseline="0" noProof="0" smtClean="0">
                <a:ln>
                  <a:noFill/>
                </a:ln>
                <a:solidFill>
                  <a:srgbClr val="AD4C53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Type Office" panose="020B0502020203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AD4C53">
                  <a:lumMod val="60000"/>
                  <a:lumOff val="40000"/>
                </a:srgbClr>
              </a:solidFill>
              <a:effectLst/>
              <a:uLnTx/>
              <a:uFillTx/>
              <a:latin typeface="Berlin Type Office" panose="020B0502020203020204" pitchFamily="34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E60FF7-205D-A745-8781-D68FD0BA3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4357" y="1420483"/>
            <a:ext cx="5239767" cy="3499958"/>
          </a:xfrm>
        </p:spPr>
        <p:txBody>
          <a:bodyPr anchor="ctr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500" dirty="0">
                <a:latin typeface="Berlin Type Office"/>
                <a:ea typeface="Open Sans"/>
                <a:cs typeface="Arial"/>
              </a:rPr>
              <a:t>Strukturiertes Erstellen von Lageberichten und Pressemitteilungen zu bereits angelegten Einsätzen im Einsatzstellenleitsystem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500" dirty="0">
                <a:latin typeface="Berlin Type Office"/>
                <a:ea typeface="Open Sans"/>
                <a:cs typeface="Arial"/>
              </a:rPr>
              <a:t>Übernahme von Systemvariablen (Einsatzkräfte, Einsatzmittel, Betroffene etc.) in den Bericht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500" dirty="0">
                <a:latin typeface="Berlin Type Office"/>
                <a:ea typeface="Open Sans"/>
                <a:cs typeface="Arial"/>
              </a:rPr>
              <a:t>Hinweise zum Ausfüllen der Abschnitte unter „i“ </a:t>
            </a:r>
            <a:endParaRPr lang="de-DE" sz="1500">
              <a:latin typeface="Berlin Type Office" panose="020B0502020203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500" dirty="0">
                <a:latin typeface="Berlin Type Office"/>
                <a:ea typeface="Open Sans"/>
                <a:cs typeface="Arial"/>
              </a:rPr>
              <a:t>Verbesserung der Vollständigkeit, Einheitlichkeit, Schnelligkeit und Richtigkeit der in Stabslagen herausgegebenen Informationen</a:t>
            </a:r>
            <a:endParaRPr lang="de-DE" sz="1500" dirty="0">
              <a:latin typeface="Berlin Type Office" panose="020B0502020203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CF72ED-BA3E-47D9-A772-B0396CEA3A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9" y="1421969"/>
            <a:ext cx="2269520" cy="320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53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7F01EE80-DC1D-4E2E-8E90-05D017EA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>
                <a:latin typeface="Berlin Type Office" panose="020B0502020203020204" pitchFamily="34" charset="0"/>
              </a:rPr>
              <a:t>Social</a:t>
            </a:r>
            <a:r>
              <a:rPr lang="de-DE" dirty="0">
                <a:latin typeface="Berlin Type Office" panose="020B0502020203020204" pitchFamily="34" charset="0"/>
              </a:rPr>
              <a:t> Media Monitoring als Informationsquelle</a:t>
            </a:r>
            <a:endParaRPr lang="de-DE" i="1" dirty="0">
              <a:latin typeface="Berlin Type Office" panose="020B0502020203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F41C60-2D8C-6C48-86BD-14F6C9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8B784-EA8E-47D6-BCEC-1FB7FF6930C3}" type="slidenum">
              <a:rPr kumimoji="0" lang="de-DE" sz="1500" b="0" i="0" u="none" strike="noStrike" kern="1200" cap="none" spc="0" normalizeH="0" baseline="0" noProof="0" smtClean="0">
                <a:ln>
                  <a:noFill/>
                </a:ln>
                <a:solidFill>
                  <a:srgbClr val="AD4C53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Type Office" panose="020B0502020203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AD4C53">
                  <a:lumMod val="60000"/>
                  <a:lumOff val="40000"/>
                </a:srgbClr>
              </a:solidFill>
              <a:effectLst/>
              <a:uLnTx/>
              <a:uFillTx/>
              <a:latin typeface="Berlin Type Office" panose="020B0502020203020204" pitchFamily="34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E60FF7-205D-A745-8781-D68FD0BA3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8908" y="1409700"/>
            <a:ext cx="4285215" cy="3413694"/>
          </a:xfrm>
        </p:spPr>
        <p:txBody>
          <a:bodyPr anchor="ctr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Berlin Type Office"/>
                <a:ea typeface="Open Sans"/>
                <a:cs typeface="Open Sans"/>
              </a:rPr>
              <a:t>Sortierung </a:t>
            </a:r>
            <a:r>
              <a:rPr lang="de-DE" sz="2000" dirty="0">
                <a:latin typeface="Berlin Type Office"/>
                <a:ea typeface="Open Sans"/>
                <a:cs typeface="Arial"/>
              </a:rPr>
              <a:t>von Beiträgen nach Thema, Relevanz und Aktualität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Berlin Type Office"/>
                <a:ea typeface="Open Sans"/>
                <a:cs typeface="Arial"/>
              </a:rPr>
              <a:t>Identifizierung von Subtopics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>
                <a:latin typeface="Berlin Type Office"/>
                <a:ea typeface="Open Sans"/>
                <a:cs typeface="Arial"/>
              </a:rPr>
              <a:t>Sentiment- und Vertraulichkeitsanalyse von Beiträgen</a:t>
            </a:r>
          </a:p>
          <a:p>
            <a:pPr>
              <a:lnSpc>
                <a:spcPct val="113000"/>
              </a:lnSpc>
            </a:pPr>
            <a:endParaRPr lang="de-DE" sz="2000" dirty="0">
              <a:latin typeface="Open San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4F8190-9365-4435-ACAF-BCCF4DB0D4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6" y="1603948"/>
            <a:ext cx="4319033" cy="241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0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7F01EE80-DC1D-4E2E-8E90-05D017EA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Berlin Type Office" panose="020B0502020203020204" pitchFamily="34" charset="0"/>
              </a:rPr>
              <a:t>Drohnendatenanalyse und -übermittlung</a:t>
            </a:r>
            <a:endParaRPr lang="de-DE" i="1" dirty="0">
              <a:latin typeface="Berlin Type Office" panose="020B0502020203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F41C60-2D8C-6C48-86BD-14F6C9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8B784-EA8E-47D6-BCEC-1FB7FF6930C3}" type="slidenum">
              <a:rPr kumimoji="0" lang="de-DE" sz="1500" b="0" i="0" u="none" strike="noStrike" kern="1200" cap="none" spc="0" normalizeH="0" baseline="0" noProof="0" smtClean="0">
                <a:ln>
                  <a:noFill/>
                </a:ln>
                <a:solidFill>
                  <a:srgbClr val="AD4C53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Type Office" panose="020B0502020203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AD4C53">
                  <a:lumMod val="60000"/>
                  <a:lumOff val="40000"/>
                </a:srgbClr>
              </a:solidFill>
              <a:effectLst/>
              <a:uLnTx/>
              <a:uFillTx/>
              <a:latin typeface="Berlin Type Office" panose="020B0502020203020204" pitchFamily="34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E60FF7-205D-A745-8781-D68FD0BA3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0800" y="1409700"/>
            <a:ext cx="5013324" cy="3068638"/>
          </a:xfrm>
        </p:spPr>
        <p:txBody>
          <a:bodyPr anchor="ctr">
            <a:no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erlin Type Office" panose="020B0502020203020204" pitchFamily="34" charset="0"/>
                <a:cs typeface="Arial" panose="020B0604020202020204" pitchFamily="34" charset="0"/>
              </a:rPr>
              <a:t>Identifikation von Wärmequellen mittels KI-gestützter Analyse des Datenmaterials der Wärmebildkamera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erlin Type Office" panose="020B0502020203020204" pitchFamily="34" charset="0"/>
                <a:cs typeface="Arial" panose="020B0604020202020204" pitchFamily="34" charset="0"/>
              </a:rPr>
              <a:t>Automatisierte Übermittlung der Koordinaten der Wärmequellen in das Geoportal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latin typeface="Berlin Type Office" panose="020B0502020203020204" pitchFamily="34" charset="0"/>
                <a:cs typeface="Arial" panose="020B0604020202020204" pitchFamily="34" charset="0"/>
              </a:rPr>
              <a:t>Anzeigen der Wärmequellen als Punkte in der einsatzbezogenen Lagekarte</a:t>
            </a:r>
            <a:endParaRPr lang="de-DE" sz="1600" dirty="0">
              <a:latin typeface="Berlin Type Office" panose="020B0502020203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4988ECF-0072-43AB-A302-7505357E2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8" y="1565259"/>
            <a:ext cx="3675592" cy="275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9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7F01EE80-DC1D-4E2E-8E90-05D017EA1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Berlin Type Office" panose="020B0502020203020204" pitchFamily="34" charset="0"/>
              </a:rPr>
              <a:t>Prognose von Materialengpässen</a:t>
            </a:r>
            <a:endParaRPr lang="de-DE" i="1" dirty="0">
              <a:latin typeface="Berlin Type Office" panose="020B0502020203020204" pitchFamily="34" charset="0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F41C60-2D8C-6C48-86BD-14F6C9F48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8B784-EA8E-47D6-BCEC-1FB7FF6930C3}" type="slidenum">
              <a:rPr kumimoji="0" lang="de-DE" sz="1500" b="0" i="0" u="none" strike="noStrike" kern="1200" cap="none" spc="0" normalizeH="0" baseline="0" noProof="0" smtClean="0">
                <a:ln>
                  <a:noFill/>
                </a:ln>
                <a:solidFill>
                  <a:srgbClr val="AD4C53">
                    <a:lumMod val="60000"/>
                    <a:lumOff val="40000"/>
                  </a:srgbClr>
                </a:solidFill>
                <a:effectLst/>
                <a:uLnTx/>
                <a:uFillTx/>
                <a:latin typeface="Berlin Type Office" panose="020B0502020203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srgbClr val="AD4C53">
                  <a:lumMod val="60000"/>
                  <a:lumOff val="40000"/>
                </a:srgbClr>
              </a:solidFill>
              <a:effectLst/>
              <a:uLnTx/>
              <a:uFillTx/>
              <a:latin typeface="Berlin Type Office" panose="020B0502020203020204" pitchFamily="34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0E60FF7-205D-A745-8781-D68FD0BA3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60800" y="1409700"/>
            <a:ext cx="5013324" cy="3068638"/>
          </a:xfrm>
        </p:spPr>
        <p:txBody>
          <a:bodyPr anchor="ctr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Berlin Type Office" panose="020B0502020203020204" pitchFamily="34" charset="0"/>
                <a:cs typeface="Arial" panose="020B0604020202020204" pitchFamily="34" charset="0"/>
              </a:rPr>
              <a:t>Simulation der Lagerbestandsentwicklung bei sich verändernden Warenausgang und –Eingang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Berlin Type Office" panose="020B0502020203020204" pitchFamily="34" charset="0"/>
                <a:cs typeface="Arial" panose="020B0604020202020204" pitchFamily="34" charset="0"/>
              </a:rPr>
              <a:t>Erste Abfrageoption (Bsp.): Können *1.000* Wundverbände abgegeben werden (ohne den Regelbetrieb zu gefährden)?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dirty="0">
                <a:solidFill>
                  <a:schemeClr val="tx1"/>
                </a:solidFill>
                <a:latin typeface="Berlin Type Office" panose="020B0502020203020204" pitchFamily="34" charset="0"/>
                <a:cs typeface="Arial" panose="020B0604020202020204" pitchFamily="34" charset="0"/>
              </a:rPr>
              <a:t>Zweite Abfrageoption (Bsp.): Wie viele Wundverbände können abgegeben werden?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B9B018-2C41-476A-8885-933BD4F5C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4" y="1929687"/>
            <a:ext cx="3605446" cy="202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18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el 1"/>
          <p:cNvSpPr txBox="1">
            <a:spLocks noGrp="1"/>
          </p:cNvSpPr>
          <p:nvPr>
            <p:ph type="title"/>
          </p:nvPr>
        </p:nvSpPr>
        <p:spPr>
          <a:xfrm>
            <a:off x="143903" y="1172324"/>
            <a:ext cx="7753925" cy="685488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Berlin Type Office" panose="020B0502020203020204" pitchFamily="34" charset="0"/>
              </a:rPr>
              <a:t>Visuelle Eindrücke</a:t>
            </a:r>
            <a:endParaRPr dirty="0">
              <a:latin typeface="Berlin Type Office" panose="020B0502020203020204" pitchFamily="34" charset="0"/>
            </a:endParaRPr>
          </a:p>
        </p:txBody>
      </p:sp>
      <p:sp>
        <p:nvSpPr>
          <p:cNvPr id="22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143903" y="1925898"/>
            <a:ext cx="7134014" cy="2727116"/>
          </a:xfrm>
          <a:prstGeom prst="rect">
            <a:avLst/>
          </a:prstGeom>
        </p:spPr>
        <p:txBody>
          <a:bodyPr/>
          <a:lstStyle>
            <a:lvl1pPr defTabSz="795527">
              <a:spcBef>
                <a:spcPts val="800"/>
              </a:spcBef>
              <a:buClr>
                <a:schemeClr val="accent6"/>
              </a:buClr>
              <a:defRPr sz="1000" i="0"/>
            </a:lvl1pPr>
          </a:lstStyle>
          <a:p>
            <a:r>
              <a:rPr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1544908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Inhaltsplatzhalter 5"/>
          <p:cNvSpPr txBox="1">
            <a:spLocks noGrp="1"/>
          </p:cNvSpPr>
          <p:nvPr>
            <p:ph type="body" idx="1"/>
          </p:nvPr>
        </p:nvSpPr>
        <p:spPr>
          <a:xfrm>
            <a:off x="1800000" y="3988427"/>
            <a:ext cx="5983170" cy="385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 fontAlgn="base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600" b="0" noProof="1">
                <a:solidFill>
                  <a:schemeClr val="tx1"/>
                </a:solidFill>
                <a:latin typeface="Berlin Type Office" panose="020B0502020203020204" pitchFamily="34" charset="0"/>
              </a:rPr>
              <a:t>Um 10 Uhr nimmt der Übungsstab die Arbeit auf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8A0DC4-5E0E-46A8-9C29-056AB43DA9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de-DE" sz="1500" b="0" i="0" u="none" strike="noStrike" kern="0" cap="none" spc="0" normalizeH="0" baseline="0" noProof="0" smtClean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Office" panose="020B0502020203020204" pitchFamily="34" charset="0"/>
                <a:sym typeface="Open Sans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374251"/>
              </a:solidFill>
              <a:effectLst/>
              <a:uLnTx/>
              <a:uFillTx/>
              <a:latin typeface="Berlin Type Office" panose="020B0502020203020204" pitchFamily="34" charset="0"/>
              <a:sym typeface="Open San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DAA2FC-AD51-4440-AFD9-7E82EC4540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0"/>
            <a:ext cx="5983170" cy="398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2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Inhaltsplatzhalter 5"/>
          <p:cNvSpPr txBox="1">
            <a:spLocks noGrp="1"/>
          </p:cNvSpPr>
          <p:nvPr>
            <p:ph type="body" idx="1"/>
          </p:nvPr>
        </p:nvSpPr>
        <p:spPr>
          <a:xfrm>
            <a:off x="818707" y="3988427"/>
            <a:ext cx="7739261" cy="6048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 fontAlgn="base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600" b="0" noProof="1">
                <a:solidFill>
                  <a:schemeClr val="tx1"/>
                </a:solidFill>
                <a:latin typeface="Berlin Type Office" panose="020B0502020203020204" pitchFamily="34" charset="0"/>
              </a:rPr>
              <a:t>Der Spiegelstab in der Fernmeldebetriebsstelle informiert den Übungsstab über die Entwicklung der fiktiven Lage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8A0DC4-5E0E-46A8-9C29-056AB43DA9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de-DE" sz="1500" b="0" i="0" u="none" strike="noStrike" kern="0" cap="none" spc="0" normalizeH="0" baseline="0" noProof="0" smtClean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Office" panose="020B0502020203020204" pitchFamily="34" charset="0"/>
                <a:sym typeface="Open Sans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374251"/>
              </a:solidFill>
              <a:effectLst/>
              <a:uLnTx/>
              <a:uFillTx/>
              <a:latin typeface="Berlin Type Office" panose="020B0502020203020204" pitchFamily="34" charset="0"/>
              <a:sym typeface="Open San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FBB1B65-F991-4721-A67D-B79190A41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70" y="0"/>
            <a:ext cx="5994769" cy="399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72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Inhaltsplatzhalter 5"/>
          <p:cNvSpPr txBox="1">
            <a:spLocks noGrp="1"/>
          </p:cNvSpPr>
          <p:nvPr>
            <p:ph type="body" idx="1"/>
          </p:nvPr>
        </p:nvSpPr>
        <p:spPr>
          <a:xfrm>
            <a:off x="1275905" y="4181050"/>
            <a:ext cx="7036731" cy="385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 fontAlgn="base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600" b="0" noProof="1">
                <a:solidFill>
                  <a:schemeClr val="tx1"/>
                </a:solidFill>
                <a:latin typeface="Berlin Type Office" panose="020B0502020203020204" pitchFamily="34" charset="0"/>
              </a:rPr>
              <a:t>Das Telefon bleibt ein wichtiges Kommunikationsmittel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8A0DC4-5E0E-46A8-9C29-056AB43DA9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de-DE" sz="1500" b="0" i="0" u="none" strike="noStrike" kern="0" cap="none" spc="0" normalizeH="0" baseline="0" noProof="0" smtClean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Office" panose="020B0502020203020204" pitchFamily="34" charset="0"/>
                <a:sym typeface="Open Sans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374251"/>
              </a:solidFill>
              <a:effectLst/>
              <a:uLnTx/>
              <a:uFillTx/>
              <a:latin typeface="Berlin Type Office" panose="020B0502020203020204" pitchFamily="34" charset="0"/>
              <a:sym typeface="Open San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8A1DFB-155D-4D23-9254-04433885D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14" y="49990"/>
            <a:ext cx="6197115" cy="413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1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Fußzeilenplatzhalter 2"/>
          <p:cNvSpPr txBox="1"/>
          <p:nvPr/>
        </p:nvSpPr>
        <p:spPr>
          <a:xfrm>
            <a:off x="315718" y="4792161"/>
            <a:ext cx="2968564" cy="21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defRPr sz="800">
                <a:solidFill>
                  <a:srgbClr val="001F3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1F3B"/>
                </a:solidFill>
                <a:effectLst/>
                <a:uLnTx/>
                <a:uFillTx/>
                <a:latin typeface="Berlin Type Office" panose="020B0502020203020204" pitchFamily="34" charset="0"/>
                <a:sym typeface="Open Sans"/>
              </a:rPr>
              <a:t>Vortrag zur Krisenstabsübung am 27.02.2024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1F3B"/>
              </a:solidFill>
              <a:effectLst/>
              <a:uLnTx/>
              <a:uFillTx/>
              <a:latin typeface="Berlin Type Office" panose="020B0502020203020204" pitchFamily="34" charset="0"/>
              <a:sym typeface="Open Sans"/>
            </a:endParaRPr>
          </a:p>
        </p:txBody>
      </p:sp>
      <p:sp>
        <p:nvSpPr>
          <p:cNvPr id="219" name="Inhaltsplatzhalter 1"/>
          <p:cNvSpPr txBox="1">
            <a:spLocks noGrp="1"/>
          </p:cNvSpPr>
          <p:nvPr>
            <p:ph type="body" sz="half" idx="1"/>
          </p:nvPr>
        </p:nvSpPr>
        <p:spPr>
          <a:xfrm>
            <a:off x="3409950" y="1018797"/>
            <a:ext cx="5395523" cy="34198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899" indent="-342899">
              <a:buClr>
                <a:schemeClr val="accent4"/>
              </a:buClr>
              <a:buSzPct val="100000"/>
              <a:buFont typeface="Arial"/>
              <a:buChar char="•"/>
              <a:defRPr sz="1900"/>
            </a:pPr>
            <a:r>
              <a:rPr lang="de-DE" dirty="0">
                <a:latin typeface="Berlin Type Office" panose="020B0502020203020204" pitchFamily="34" charset="0"/>
              </a:rPr>
              <a:t>Übungsziele</a:t>
            </a:r>
          </a:p>
          <a:p>
            <a:pPr marL="342899" indent="-342899">
              <a:buClr>
                <a:schemeClr val="accent4"/>
              </a:buClr>
              <a:buSzPct val="100000"/>
              <a:buFont typeface="Arial"/>
              <a:buChar char="•"/>
              <a:defRPr sz="1900"/>
            </a:pPr>
            <a:r>
              <a:rPr lang="de-DE" dirty="0">
                <a:latin typeface="Berlin Type Office" panose="020B0502020203020204" pitchFamily="34" charset="0"/>
              </a:rPr>
              <a:t>Szenario</a:t>
            </a:r>
          </a:p>
          <a:p>
            <a:pPr marL="342899" indent="-342899">
              <a:buClr>
                <a:schemeClr val="accent4"/>
              </a:buClr>
              <a:buSzPct val="100000"/>
              <a:buFont typeface="Arial"/>
              <a:buChar char="•"/>
              <a:defRPr sz="1900"/>
            </a:pPr>
            <a:r>
              <a:rPr lang="de-DE" dirty="0">
                <a:latin typeface="Berlin Type Office" panose="020B0502020203020204" pitchFamily="34" charset="0"/>
              </a:rPr>
              <a:t>Beteiligte</a:t>
            </a:r>
          </a:p>
          <a:p>
            <a:pPr marL="342899" indent="-342899">
              <a:buClr>
                <a:schemeClr val="accent4"/>
              </a:buClr>
              <a:buSzPct val="100000"/>
              <a:buFont typeface="Arial"/>
              <a:buChar char="•"/>
              <a:defRPr sz="1900"/>
            </a:pPr>
            <a:r>
              <a:rPr lang="de-DE" dirty="0">
                <a:latin typeface="Berlin Type Office" panose="020B0502020203020204" pitchFamily="34" charset="0"/>
              </a:rPr>
              <a:t>Kurzvorstellung Drehbuch</a:t>
            </a:r>
          </a:p>
          <a:p>
            <a:pPr marL="342899" indent="-342899">
              <a:buClr>
                <a:schemeClr val="accent4"/>
              </a:buClr>
              <a:buSzPct val="100000"/>
              <a:buFont typeface="Arial"/>
              <a:buChar char="•"/>
              <a:defRPr sz="1900"/>
            </a:pPr>
            <a:r>
              <a:rPr lang="de-DE" dirty="0">
                <a:latin typeface="Berlin Type Office" panose="020B0502020203020204" pitchFamily="34" charset="0"/>
              </a:rPr>
              <a:t>Kurzvorstellung der getesteten Dienste</a:t>
            </a:r>
          </a:p>
          <a:p>
            <a:pPr marL="342899" indent="-342899">
              <a:buClr>
                <a:schemeClr val="accent4"/>
              </a:buClr>
              <a:buSzPct val="100000"/>
              <a:buFont typeface="Arial"/>
              <a:buChar char="•"/>
              <a:defRPr sz="1900"/>
            </a:pPr>
            <a:r>
              <a:rPr lang="de-DE" dirty="0">
                <a:latin typeface="Berlin Type Office" panose="020B0502020203020204" pitchFamily="34" charset="0"/>
              </a:rPr>
              <a:t>Visuelle Eindrücke</a:t>
            </a:r>
          </a:p>
          <a:p>
            <a:pPr marL="342899" indent="-342899">
              <a:buClr>
                <a:schemeClr val="accent4"/>
              </a:buClr>
              <a:buSzPct val="100000"/>
              <a:buFont typeface="Arial"/>
              <a:buChar char="•"/>
              <a:defRPr sz="1900"/>
            </a:pPr>
            <a:r>
              <a:rPr lang="de-DE" dirty="0">
                <a:latin typeface="Berlin Type Office" panose="020B0502020203020204" pitchFamily="34" charset="0"/>
              </a:rPr>
              <a:t>Ergebnisse für die Praxis</a:t>
            </a:r>
          </a:p>
        </p:txBody>
      </p:sp>
      <p:sp>
        <p:nvSpPr>
          <p:cNvPr id="220" name="Datumsplatzhalter 3"/>
          <p:cNvSpPr txBox="1"/>
          <p:nvPr/>
        </p:nvSpPr>
        <p:spPr>
          <a:xfrm>
            <a:off x="6808319" y="4795362"/>
            <a:ext cx="2019962" cy="218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r">
              <a:defRPr sz="800">
                <a:solidFill>
                  <a:srgbClr val="001F3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srgbClr val="001F3B"/>
                </a:solidFill>
                <a:effectLst/>
                <a:uLnTx/>
                <a:uFillTx/>
                <a:latin typeface="Berlin Type Office" panose="020B0502020203020204" pitchFamily="34" charset="0"/>
                <a:sym typeface="Open Sans"/>
              </a:rPr>
              <a:t>22.05.2024</a:t>
            </a:r>
            <a:endParaRPr kumimoji="0" sz="800" b="0" i="0" u="none" strike="noStrike" kern="0" cap="none" spc="0" normalizeH="0" baseline="0" noProof="0" dirty="0">
              <a:ln>
                <a:noFill/>
              </a:ln>
              <a:solidFill>
                <a:srgbClr val="001F3B"/>
              </a:solidFill>
              <a:effectLst/>
              <a:uLnTx/>
              <a:uFillTx/>
              <a:latin typeface="Berlin Type Office" panose="020B0502020203020204" pitchFamily="34" charset="0"/>
              <a:sym typeface="Open Sans"/>
            </a:endParaRPr>
          </a:p>
        </p:txBody>
      </p:sp>
      <p:sp>
        <p:nvSpPr>
          <p:cNvPr id="221" name="Foliennummernplatzhalter 4"/>
          <p:cNvSpPr txBox="1">
            <a:spLocks noGrp="1"/>
          </p:cNvSpPr>
          <p:nvPr>
            <p:ph type="sldNum" sz="quarter" idx="4294967295"/>
          </p:nvPr>
        </p:nvSpPr>
        <p:spPr>
          <a:xfrm>
            <a:off x="8674268" y="105937"/>
            <a:ext cx="199730" cy="32316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500" b="0" i="0" u="none" strike="noStrike" kern="0" cap="none" spc="0" normalizeH="0" baseline="0" noProof="0">
                <a:ln>
                  <a:noFill/>
                </a:ln>
                <a:solidFill>
                  <a:srgbClr val="CF9297"/>
                </a:solidFill>
                <a:effectLst/>
                <a:uLnTx/>
                <a:uFillTx/>
                <a:latin typeface="Berlin Type Office" panose="020B0502020203020204" pitchFamily="34" charset="0"/>
                <a:sym typeface="Open Sans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sz="1500" b="0" i="0" u="none" strike="noStrike" kern="0" cap="none" spc="0" normalizeH="0" baseline="0" noProof="0" dirty="0">
              <a:ln>
                <a:noFill/>
              </a:ln>
              <a:solidFill>
                <a:srgbClr val="CF9297"/>
              </a:solidFill>
              <a:effectLst/>
              <a:uLnTx/>
              <a:uFillTx/>
              <a:latin typeface="Berlin Type Office" panose="020B0502020203020204" pitchFamily="34" charset="0"/>
              <a:sym typeface="Open Sans"/>
            </a:endParaRPr>
          </a:p>
        </p:txBody>
      </p:sp>
      <p:sp>
        <p:nvSpPr>
          <p:cNvPr id="222" name="Textplatzhalter 5"/>
          <p:cNvSpPr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dirty="0">
                <a:latin typeface="Berlin Type Office" panose="020B0502020203020204" pitchFamily="34" charset="0"/>
              </a:rPr>
              <a:t>Agenda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Inhaltsplatzhalter 5"/>
          <p:cNvSpPr txBox="1">
            <a:spLocks noGrp="1"/>
          </p:cNvSpPr>
          <p:nvPr>
            <p:ph type="body" idx="1"/>
          </p:nvPr>
        </p:nvSpPr>
        <p:spPr>
          <a:xfrm>
            <a:off x="1275907" y="3988427"/>
            <a:ext cx="7036731" cy="38524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 fontAlgn="base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600" b="0" noProof="1">
                <a:solidFill>
                  <a:schemeClr val="tx1"/>
                </a:solidFill>
                <a:latin typeface="Berlin Type Office" panose="020B0502020203020204" pitchFamily="34" charset="0"/>
              </a:rPr>
              <a:t>Lagebesprechung zur vollen Stunde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8A0DC4-5E0E-46A8-9C29-056AB43DA9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de-DE" sz="1500" b="0" i="0" u="none" strike="noStrike" kern="0" cap="none" spc="0" normalizeH="0" baseline="0" noProof="0" smtClean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Office" panose="020B0502020203020204" pitchFamily="34" charset="0"/>
                <a:sym typeface="Open Sans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374251"/>
              </a:solidFill>
              <a:effectLst/>
              <a:uLnTx/>
              <a:uFillTx/>
              <a:latin typeface="Berlin Type Office" panose="020B0502020203020204" pitchFamily="34" charset="0"/>
              <a:sym typeface="Open San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EE244AD-D85A-4D85-8D42-DF068BCD3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92604"/>
            <a:ext cx="5693236" cy="379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372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Inhaltsplatzhalter 5"/>
          <p:cNvSpPr txBox="1">
            <a:spLocks noGrp="1"/>
          </p:cNvSpPr>
          <p:nvPr>
            <p:ph type="body" idx="1"/>
          </p:nvPr>
        </p:nvSpPr>
        <p:spPr>
          <a:xfrm>
            <a:off x="159488" y="4169665"/>
            <a:ext cx="8668793" cy="54055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 algn="ctr" fontAlgn="base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600" b="0" noProof="1">
                <a:solidFill>
                  <a:schemeClr val="tx1"/>
                </a:solidFill>
                <a:latin typeface="Berlin Type Office" panose="020B0502020203020204" pitchFamily="34" charset="0"/>
              </a:rPr>
              <a:t>Das Engpassprogonose-Tool berechnet, ob Hilfsgüter abgegeben werden können ohne den Regelbetrieb zu gefährden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8A0DC4-5E0E-46A8-9C29-056AB43DA9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de-DE" sz="1500" b="0" i="0" u="none" strike="noStrike" kern="0" cap="none" spc="0" normalizeH="0" baseline="0" noProof="0" smtClean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Office" panose="020B0502020203020204" pitchFamily="34" charset="0"/>
                <a:sym typeface="Open Sans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374251"/>
              </a:solidFill>
              <a:effectLst/>
              <a:uLnTx/>
              <a:uFillTx/>
              <a:latin typeface="Berlin Type Office" panose="020B0502020203020204" pitchFamily="34" charset="0"/>
              <a:sym typeface="Open San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A370DC4-D3BC-4804-AD07-9B04FF161F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79" y="106899"/>
            <a:ext cx="6093586" cy="406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135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Inhaltsplatzhalter 5"/>
          <p:cNvSpPr txBox="1">
            <a:spLocks noGrp="1"/>
          </p:cNvSpPr>
          <p:nvPr>
            <p:ph type="body" idx="1"/>
          </p:nvPr>
        </p:nvSpPr>
        <p:spPr>
          <a:xfrm>
            <a:off x="1275907" y="3988427"/>
            <a:ext cx="7036731" cy="38524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fontAlgn="base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600" b="0" noProof="1">
                <a:solidFill>
                  <a:schemeClr val="tx1"/>
                </a:solidFill>
              </a:rPr>
              <a:t>In der Lagebesprechung stellt der S3 Maßnahmen vor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8A0DC4-5E0E-46A8-9C29-056AB43DA9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de-DE" sz="1500" b="0" i="0" u="none" strike="noStrike" kern="0" cap="none" spc="0" normalizeH="0" baseline="0" noProof="0" smtClean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Open Sans"/>
                <a:sym typeface="Open Sans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500" b="0" i="0" u="none" strike="noStrike" kern="0" cap="none" spc="0" normalizeH="0" baseline="0" noProof="0">
              <a:ln>
                <a:noFill/>
              </a:ln>
              <a:solidFill>
                <a:srgbClr val="374251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F97362-F021-4801-839A-AE2E9777DD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0"/>
            <a:ext cx="5938222" cy="39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692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Inhaltsplatzhalter 5"/>
          <p:cNvSpPr txBox="1">
            <a:spLocks noGrp="1"/>
          </p:cNvSpPr>
          <p:nvPr>
            <p:ph type="body" idx="1"/>
          </p:nvPr>
        </p:nvSpPr>
        <p:spPr>
          <a:xfrm>
            <a:off x="1525195" y="4062759"/>
            <a:ext cx="6093609" cy="46671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 fontAlgn="base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600" b="0" noProof="1">
                <a:solidFill>
                  <a:schemeClr val="tx1"/>
                </a:solidFill>
                <a:latin typeface="Berlin Type Office" panose="020B0502020203020204" pitchFamily="34" charset="0"/>
              </a:rPr>
              <a:t>Fazit durch die Übungsleitung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8A0DC4-5E0E-46A8-9C29-056AB43DA9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de-DE" sz="1500" b="0" i="0" u="none" strike="noStrike" kern="0" cap="none" spc="0" normalizeH="0" baseline="0" noProof="0" smtClean="0">
                <a:ln>
                  <a:noFill/>
                </a:ln>
                <a:solidFill>
                  <a:srgbClr val="374251"/>
                </a:solidFill>
                <a:effectLst/>
                <a:uLnTx/>
                <a:uFillTx/>
                <a:latin typeface="Berlin Type Office" panose="020B0502020203020204" pitchFamily="34" charset="0"/>
                <a:sym typeface="Open Sans"/>
              </a:rPr>
              <a:pPr marL="0" marR="0" lvl="0" indent="0" algn="r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500" b="0" i="0" u="none" strike="noStrike" kern="0" cap="none" spc="0" normalizeH="0" baseline="0" noProof="0" dirty="0">
              <a:ln>
                <a:noFill/>
              </a:ln>
              <a:solidFill>
                <a:srgbClr val="374251"/>
              </a:solidFill>
              <a:effectLst/>
              <a:uLnTx/>
              <a:uFillTx/>
              <a:latin typeface="Berlin Type Office" panose="020B0502020203020204" pitchFamily="34" charset="0"/>
              <a:sym typeface="Open San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5F9E67-AAAD-4240-84A1-CE380A4332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95" y="0"/>
            <a:ext cx="6093609" cy="406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178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el 1"/>
          <p:cNvSpPr txBox="1">
            <a:spLocks noGrp="1"/>
          </p:cNvSpPr>
          <p:nvPr>
            <p:ph type="title"/>
          </p:nvPr>
        </p:nvSpPr>
        <p:spPr>
          <a:xfrm>
            <a:off x="143903" y="1172324"/>
            <a:ext cx="7753925" cy="6854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>
                <a:latin typeface="Berlin Type Office" panose="020B0502020203020204" pitchFamily="34" charset="0"/>
              </a:rPr>
              <a:t>Ergebnisse für die Praxis</a:t>
            </a:r>
            <a:endParaRPr dirty="0">
              <a:latin typeface="Berlin Type Office" panose="020B0502020203020204" pitchFamily="34" charset="0"/>
            </a:endParaRPr>
          </a:p>
        </p:txBody>
      </p:sp>
      <p:sp>
        <p:nvSpPr>
          <p:cNvPr id="22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143903" y="1925898"/>
            <a:ext cx="7134014" cy="2727116"/>
          </a:xfrm>
          <a:prstGeom prst="rect">
            <a:avLst/>
          </a:prstGeom>
        </p:spPr>
        <p:txBody>
          <a:bodyPr/>
          <a:lstStyle>
            <a:lvl1pPr defTabSz="795527">
              <a:spcBef>
                <a:spcPts val="800"/>
              </a:spcBef>
              <a:buClr>
                <a:schemeClr val="accent6"/>
              </a:buClr>
              <a:defRPr sz="1000" i="0"/>
            </a:lvl1pPr>
          </a:lstStyle>
          <a:p>
            <a:r>
              <a:rPr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89632775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platzhalter 1"/>
          <p:cNvSpPr txBox="1"/>
          <p:nvPr/>
        </p:nvSpPr>
        <p:spPr>
          <a:xfrm>
            <a:off x="360000" y="720000"/>
            <a:ext cx="8206952" cy="588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>
            <a:lvl1pPr defTabSz="914400">
              <a:spcBef>
                <a:spcPts val="1000"/>
              </a:spcBef>
              <a:defRPr sz="30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lang="de-DE" noProof="1">
                <a:latin typeface="Berlin Type Office" panose="020B0502020203020204" pitchFamily="34" charset="0"/>
              </a:rPr>
              <a:t>Ergebnisse für die Praxis</a:t>
            </a:r>
          </a:p>
        </p:txBody>
      </p:sp>
      <p:sp>
        <p:nvSpPr>
          <p:cNvPr id="258" name="Inhaltsplatzhalter 5"/>
          <p:cNvSpPr txBox="1">
            <a:spLocks noGrp="1"/>
          </p:cNvSpPr>
          <p:nvPr>
            <p:ph type="body" idx="1"/>
          </p:nvPr>
        </p:nvSpPr>
        <p:spPr>
          <a:xfrm>
            <a:off x="360000" y="1440000"/>
            <a:ext cx="8512810" cy="2796455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lvl="0" indent="-342900" algn="just" fontAlgn="base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600" b="0" dirty="0">
                <a:solidFill>
                  <a:schemeClr val="tx1"/>
                </a:solidFill>
                <a:latin typeface="Berlin Type Office" panose="020B0502020203020204" pitchFamily="34" charset="0"/>
                <a:ea typeface="Berlin Type Office" panose="020B0502020203020204" pitchFamily="34" charset="0"/>
                <a:cs typeface="Berlin Type Office" panose="020B0502020203020204" pitchFamily="34" charset="0"/>
              </a:rPr>
              <a:t>Demonstration der Einsatzbereitschaft der entwickelten Dienste sowie den Möglichkeit ihrer Einbindung in die Stabsarbeit</a:t>
            </a:r>
            <a:endParaRPr lang="de-DE" sz="1800" b="0" dirty="0">
              <a:solidFill>
                <a:schemeClr val="tx1"/>
              </a:solidFill>
              <a:latin typeface="Berlin Type Office" panose="020B0502020203020204" pitchFamily="34" charset="0"/>
              <a:ea typeface="Arial Unicode MS"/>
              <a:cs typeface="Arial Unicode MS"/>
            </a:endParaRPr>
          </a:p>
          <a:p>
            <a:pPr marL="342900" lvl="0" indent="-342900" algn="just" fontAlgn="base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600" b="0" dirty="0">
                <a:solidFill>
                  <a:schemeClr val="tx1"/>
                </a:solidFill>
                <a:latin typeface="Berlin Type Office" panose="020B0502020203020204" pitchFamily="34" charset="0"/>
                <a:ea typeface="Berlin Type Office" panose="020B0502020203020204" pitchFamily="34" charset="0"/>
                <a:cs typeface="Berlin Type Office" panose="020B0502020203020204" pitchFamily="34" charset="0"/>
              </a:rPr>
              <a:t>Videostream ermöglichte Multiplikation der Projektergebnisse unter Feuerwehren im Bundesgebiet</a:t>
            </a:r>
          </a:p>
          <a:p>
            <a:pPr marL="342900" lvl="0" indent="-342900" algn="just" fontAlgn="base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600" b="0" dirty="0">
                <a:solidFill>
                  <a:schemeClr val="tx1"/>
                </a:solidFill>
                <a:latin typeface="Berlin Type Office" panose="020B0502020203020204" pitchFamily="34" charset="0"/>
                <a:ea typeface="Arial Unicode MS"/>
                <a:cs typeface="Arial Unicode MS"/>
              </a:rPr>
              <a:t>Evaluation der Dienste unter Realbedingungen: Zurverfügungstellung des Feedbacks zur Berücksichtigung bei der Weiterentwicklung der Technik</a:t>
            </a:r>
          </a:p>
          <a:p>
            <a:pPr marL="342900" lvl="0" indent="-342900" algn="just" fontAlgn="base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600" b="0" dirty="0">
                <a:solidFill>
                  <a:schemeClr val="tx1"/>
                </a:solidFill>
                <a:latin typeface="Berlin Type Office" panose="020B0502020203020204" pitchFamily="34" charset="0"/>
                <a:ea typeface="Arial Unicode MS"/>
                <a:cs typeface="Arial Unicode MS"/>
              </a:rPr>
              <a:t>Übung der Abläufe und der technischen Systeme im Stabsraum der Berliner Feuerwehr</a:t>
            </a:r>
          </a:p>
          <a:p>
            <a:pPr marL="342900" lvl="0" indent="-342900" algn="just" fontAlgn="base">
              <a:lnSpc>
                <a:spcPct val="130000"/>
              </a:lnSpc>
              <a:spcBef>
                <a:spcPts val="800"/>
              </a:spcBef>
              <a:spcAft>
                <a:spcPts val="300"/>
              </a:spcAft>
              <a:buClr>
                <a:srgbClr val="000000"/>
              </a:buClr>
              <a:buFont typeface="Arial" panose="020B0604020202020204" pitchFamily="34" charset="0"/>
              <a:buChar char="•"/>
              <a:tabLst>
                <a:tab pos="449580" algn="l"/>
                <a:tab pos="899160" algn="l"/>
                <a:tab pos="1348740" algn="l"/>
                <a:tab pos="1798320" algn="l"/>
                <a:tab pos="2247900" algn="l"/>
                <a:tab pos="2697480" algn="l"/>
                <a:tab pos="3147060" algn="l"/>
                <a:tab pos="3596640" algn="l"/>
                <a:tab pos="404622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de-DE" sz="1600" b="0" dirty="0">
                <a:solidFill>
                  <a:schemeClr val="tx1"/>
                </a:solidFill>
                <a:latin typeface="Berlin Type Office" panose="020B0502020203020204" pitchFamily="34" charset="0"/>
                <a:ea typeface="Arial Unicode MS"/>
                <a:cs typeface="Arial Unicode MS"/>
              </a:rPr>
              <a:t>Plattform zu Austausch und Vernetzung</a:t>
            </a:r>
          </a:p>
          <a:p>
            <a:pPr marL="177277" indent="-177277" defTabSz="850940">
              <a:spcBef>
                <a:spcPts val="800"/>
              </a:spcBef>
              <a:buClr>
                <a:schemeClr val="accent6"/>
              </a:buClr>
              <a:buSzPct val="100000"/>
              <a:buChar char="◦"/>
              <a:defRPr sz="1485" b="0">
                <a:solidFill>
                  <a:srgbClr val="374251"/>
                </a:solidFill>
              </a:defRPr>
            </a:pPr>
            <a:endParaRPr lang="en-US" sz="1600" noProof="1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08A0DC4-5E0E-46A8-9C29-056AB43DA93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DE" smtClean="0">
                <a:latin typeface="Berlin Type Office" panose="020B0502020203020204" pitchFamily="34" charset="0"/>
              </a:rPr>
              <a:t>25</a:t>
            </a:fld>
            <a:endParaRPr lang="de-DE" dirty="0">
              <a:latin typeface="Berlin Type Office" panose="020B0502020203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platzhalter 2"/>
          <p:cNvSpPr txBox="1">
            <a:spLocks noGrp="1"/>
          </p:cNvSpPr>
          <p:nvPr>
            <p:ph type="body" sz="half" idx="1"/>
          </p:nvPr>
        </p:nvSpPr>
        <p:spPr>
          <a:xfrm>
            <a:off x="269874" y="1018797"/>
            <a:ext cx="3060003" cy="341026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200" b="1">
                <a:solidFill>
                  <a:srgbClr val="1F4E70"/>
                </a:solidFill>
              </a:defRPr>
            </a:lvl1pPr>
          </a:lstStyle>
          <a:p>
            <a:r>
              <a:rPr dirty="0" err="1">
                <a:latin typeface="Berlin Type Office" panose="020B0502020203020204" pitchFamily="34" charset="0"/>
              </a:rPr>
              <a:t>Vielen</a:t>
            </a:r>
            <a:r>
              <a:rPr dirty="0">
                <a:latin typeface="Berlin Type Office" panose="020B0502020203020204" pitchFamily="34" charset="0"/>
              </a:rPr>
              <a:t> Dank!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5242129-FC96-43F6-B9B4-6050BE3771ED}"/>
              </a:ext>
            </a:extLst>
          </p:cNvPr>
          <p:cNvSpPr txBox="1">
            <a:spLocks/>
          </p:cNvSpPr>
          <p:nvPr/>
        </p:nvSpPr>
        <p:spPr>
          <a:xfrm>
            <a:off x="4035050" y="3848282"/>
            <a:ext cx="2331622" cy="653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t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3200" b="1" i="0" u="none" strike="noStrike" cap="none" spc="0" baseline="0">
                <a:solidFill>
                  <a:srgbClr val="1F4E7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379636" marR="0" indent="-127635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3742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39636" marR="0" indent="-127636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3742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635" marR="0" indent="-127636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3742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59636" marR="0" indent="-127636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3742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51100" marR="0" indent="-1651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9297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00315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908300" marR="0" indent="-1651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9297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00315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65500" marR="0" indent="-1651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9297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00315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822700" marR="0" indent="-1651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9297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00315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 hangingPunct="1"/>
            <a:r>
              <a:rPr lang="de-DE" sz="1400" b="0" dirty="0">
                <a:latin typeface="Berlin Type Office" panose="020B0502020203020204" pitchFamily="34" charset="0"/>
              </a:rPr>
              <a:t>Artikel auf Projektwebseite</a:t>
            </a:r>
            <a:endParaRPr lang="de-DE" dirty="0">
              <a:latin typeface="Berlin Type Office" panose="020B0502020203020204" pitchFamily="34" charset="0"/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FD39DD9C-F66F-74A2-F9D8-A6FFA8F626E8}"/>
              </a:ext>
            </a:extLst>
          </p:cNvPr>
          <p:cNvSpPr txBox="1">
            <a:spLocks/>
          </p:cNvSpPr>
          <p:nvPr/>
        </p:nvSpPr>
        <p:spPr>
          <a:xfrm>
            <a:off x="6366672" y="3775443"/>
            <a:ext cx="2331622" cy="6536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t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3200" b="1" i="0" u="none" strike="noStrike" cap="none" spc="0" baseline="0">
                <a:solidFill>
                  <a:srgbClr val="1F4E7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379636" marR="0" indent="-127635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3742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39636" marR="0" indent="-127636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3742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635" marR="0" indent="-127636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3742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59636" marR="0" indent="-127636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374251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2451100" marR="0" indent="-1651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9297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00315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908300" marR="0" indent="-1651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9297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00315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3365500" marR="0" indent="-1651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9297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00315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3822700" marR="0" indent="-165100" algn="l" defTabSz="914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F9297"/>
              </a:buClr>
              <a:buSzPct val="100000"/>
              <a:buFontTx/>
              <a:buChar char="•"/>
              <a:tabLst/>
              <a:defRPr sz="1300" b="0" i="0" u="none" strike="noStrike" cap="none" spc="0" baseline="0">
                <a:solidFill>
                  <a:srgbClr val="00315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algn="ctr" hangingPunct="1"/>
            <a:r>
              <a:rPr lang="de-DE" sz="1400" b="0" dirty="0">
                <a:latin typeface="Berlin Type Office" panose="020B0502020203020204" pitchFamily="34" charset="0"/>
              </a:rPr>
              <a:t>Bericht auf Webseite der Berliner Feuerwehr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F146CB-1B07-4DCA-A9F2-E9B1834C52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44796"/>
            <a:ext cx="1131376" cy="113137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AE38C4C-0F2F-425A-B7C3-1667CCDA27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499" y="2652007"/>
            <a:ext cx="1131376" cy="113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67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el 1"/>
          <p:cNvSpPr txBox="1">
            <a:spLocks noGrp="1"/>
          </p:cNvSpPr>
          <p:nvPr>
            <p:ph type="title"/>
          </p:nvPr>
        </p:nvSpPr>
        <p:spPr>
          <a:xfrm>
            <a:off x="143903" y="1172324"/>
            <a:ext cx="7753925" cy="685488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Berlin Type Office" panose="020B0502020203020204" pitchFamily="34" charset="0"/>
              </a:rPr>
              <a:t>Übungsziele</a:t>
            </a:r>
            <a:endParaRPr dirty="0">
              <a:latin typeface="Berlin Type Office" panose="020B0502020203020204" pitchFamily="34" charset="0"/>
            </a:endParaRPr>
          </a:p>
        </p:txBody>
      </p:sp>
      <p:sp>
        <p:nvSpPr>
          <p:cNvPr id="22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143903" y="1925898"/>
            <a:ext cx="7134014" cy="2727116"/>
          </a:xfrm>
          <a:prstGeom prst="rect">
            <a:avLst/>
          </a:prstGeom>
        </p:spPr>
        <p:txBody>
          <a:bodyPr/>
          <a:lstStyle>
            <a:lvl1pPr defTabSz="795527">
              <a:spcBef>
                <a:spcPts val="800"/>
              </a:spcBef>
              <a:buClr>
                <a:schemeClr val="accent6"/>
              </a:buClr>
              <a:defRPr sz="1000" i="0"/>
            </a:lvl1pPr>
          </a:lstStyle>
          <a:p>
            <a:r>
              <a:rPr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72831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8702" y="1607932"/>
            <a:ext cx="7349098" cy="31268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Clr>
                <a:schemeClr val="accent6"/>
              </a:buClr>
              <a:buSzPct val="100000"/>
              <a:buFont typeface="+mj-lt"/>
              <a:buAutoNum type="arabicPeriod"/>
              <a:defRPr i="0">
                <a:solidFill>
                  <a:srgbClr val="1F4E70"/>
                </a:solidFill>
              </a:defRPr>
            </a:pPr>
            <a:endParaRPr lang="de-DE" sz="1600" i="0" dirty="0">
              <a:latin typeface="Berlin Type Office" panose="020B0502020203020204" pitchFamily="34" charset="0"/>
            </a:endParaRPr>
          </a:p>
          <a:p>
            <a:pPr marL="342900" indent="-342900">
              <a:buClr>
                <a:schemeClr val="accent6"/>
              </a:buClr>
              <a:buSzPct val="100000"/>
              <a:buFont typeface="+mj-lt"/>
              <a:buAutoNum type="arabicPeriod"/>
              <a:defRPr i="0">
                <a:solidFill>
                  <a:srgbClr val="1F4E70"/>
                </a:solidFill>
              </a:defRPr>
            </a:pPr>
            <a:r>
              <a:rPr lang="de-DE" sz="1600" b="1" i="0" dirty="0">
                <a:latin typeface="Berlin Type Office" panose="020B0502020203020204" pitchFamily="34" charset="0"/>
              </a:rPr>
              <a:t>Übung der Abläufe im Einsatzstab der Berliner Feuerwehr</a:t>
            </a:r>
          </a:p>
          <a:p>
            <a:pPr marL="592036" lvl="1" indent="-342900">
              <a:buClr>
                <a:srgbClr val="D57074"/>
              </a:buClr>
              <a:buSzPct val="100000"/>
              <a:buFont typeface="Wingdings" panose="05000000000000000000" pitchFamily="2" charset="2"/>
              <a:buChar char="Ø"/>
              <a:defRPr i="0">
                <a:solidFill>
                  <a:srgbClr val="1F4E70"/>
                </a:solidFill>
              </a:defRPr>
            </a:pPr>
            <a:r>
              <a:rPr lang="de-DE" sz="1600" i="0" dirty="0">
                <a:solidFill>
                  <a:srgbClr val="1F4E70"/>
                </a:solidFill>
                <a:latin typeface="Berlin Type Office" panose="020B0502020203020204" pitchFamily="34" charset="0"/>
              </a:rPr>
              <a:t>Evaluation durch Kollegen der Berliner Feuerwehr- und Rettungsdienst- Akademie</a:t>
            </a:r>
          </a:p>
          <a:p>
            <a:pPr marL="342900" indent="-342900">
              <a:buClr>
                <a:schemeClr val="accent6"/>
              </a:buClr>
              <a:buSzPct val="100000"/>
              <a:buFont typeface="+mj-lt"/>
              <a:buAutoNum type="arabicPeriod"/>
              <a:defRPr i="0">
                <a:solidFill>
                  <a:srgbClr val="1F4E70"/>
                </a:solidFill>
              </a:defRPr>
            </a:pPr>
            <a:endParaRPr lang="de-DE" sz="1600" i="0" dirty="0">
              <a:latin typeface="Berlin Type Office" panose="020B0502020203020204" pitchFamily="34" charset="0"/>
            </a:endParaRPr>
          </a:p>
          <a:p>
            <a:pPr marL="342900" lvl="0" indent="-342900">
              <a:buClr>
                <a:srgbClr val="D57074"/>
              </a:buClr>
              <a:buSzPct val="100000"/>
              <a:buFont typeface="+mj-lt"/>
              <a:buAutoNum type="arabicPeriod"/>
              <a:defRPr i="0">
                <a:solidFill>
                  <a:srgbClr val="1F4E70"/>
                </a:solidFill>
              </a:defRPr>
            </a:pPr>
            <a:r>
              <a:rPr lang="de-DE" sz="1600" b="1" i="0" dirty="0">
                <a:solidFill>
                  <a:srgbClr val="1F4E70"/>
                </a:solidFill>
                <a:latin typeface="Berlin Type Office" panose="020B0502020203020204" pitchFamily="34" charset="0"/>
              </a:rPr>
              <a:t>Einsatz der im Projekt ResKriVer entwickelten Mehrwertdienste in der Stabsarbeit, um Anwendbarkeit und Nutzen zu evaluieren </a:t>
            </a:r>
          </a:p>
          <a:p>
            <a:pPr marL="592036" lvl="1" indent="-342900">
              <a:buClr>
                <a:srgbClr val="D57074"/>
              </a:buClr>
              <a:buSzPct val="100000"/>
              <a:buFont typeface="Wingdings" panose="05000000000000000000" pitchFamily="2" charset="2"/>
              <a:buChar char="Ø"/>
              <a:defRPr i="0">
                <a:solidFill>
                  <a:srgbClr val="1F4E70"/>
                </a:solidFill>
              </a:defRPr>
            </a:pPr>
            <a:r>
              <a:rPr lang="de-DE" sz="1600" i="0" dirty="0">
                <a:solidFill>
                  <a:srgbClr val="1F4E70"/>
                </a:solidFill>
                <a:latin typeface="Berlin Type Office" panose="020B0502020203020204" pitchFamily="34" charset="0"/>
              </a:rPr>
              <a:t>Evaluation durch die Projektpartner Human </a:t>
            </a:r>
            <a:r>
              <a:rPr lang="de-DE" sz="1600" i="0" dirty="0" err="1">
                <a:solidFill>
                  <a:srgbClr val="1F4E70"/>
                </a:solidFill>
                <a:latin typeface="Berlin Type Office" panose="020B0502020203020204" pitchFamily="34" charset="0"/>
              </a:rPr>
              <a:t>Factors</a:t>
            </a:r>
            <a:r>
              <a:rPr lang="de-DE" sz="1600" i="0" dirty="0">
                <a:solidFill>
                  <a:srgbClr val="1F4E70"/>
                </a:solidFill>
                <a:latin typeface="Berlin Type Office" panose="020B0502020203020204" pitchFamily="34" charset="0"/>
              </a:rPr>
              <a:t> </a:t>
            </a:r>
            <a:r>
              <a:rPr lang="de-DE" sz="1600" i="0" dirty="0" err="1">
                <a:solidFill>
                  <a:srgbClr val="1F4E70"/>
                </a:solidFill>
                <a:latin typeface="Berlin Type Office" panose="020B0502020203020204" pitchFamily="34" charset="0"/>
              </a:rPr>
              <a:t>Consult</a:t>
            </a:r>
            <a:endParaRPr lang="de-DE" sz="1600" i="0" dirty="0">
              <a:solidFill>
                <a:srgbClr val="1F4E70"/>
              </a:solidFill>
              <a:latin typeface="Berlin Type Office" panose="020B0502020203020204" pitchFamily="34" charset="0"/>
            </a:endParaRPr>
          </a:p>
          <a:p>
            <a:pPr lvl="1" indent="0">
              <a:buClr>
                <a:schemeClr val="accent6"/>
              </a:buClr>
              <a:buSzPct val="100000"/>
              <a:buNone/>
              <a:defRPr i="0">
                <a:solidFill>
                  <a:srgbClr val="1F4E70"/>
                </a:solidFill>
              </a:defRPr>
            </a:pPr>
            <a:endParaRPr lang="de-DE" i="0" dirty="0">
              <a:latin typeface="Berlin Type" panose="020B0502020203020204" pitchFamily="34" charset="0"/>
            </a:endParaRPr>
          </a:p>
        </p:txBody>
      </p:sp>
      <p:sp>
        <p:nvSpPr>
          <p:cNvPr id="220" name="Titel 1"/>
          <p:cNvSpPr txBox="1"/>
          <p:nvPr/>
        </p:nvSpPr>
        <p:spPr>
          <a:xfrm>
            <a:off x="448702" y="984674"/>
            <a:ext cx="8730099" cy="68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8" tIns="121918" rIns="121918" bIns="121918" anchor="b">
            <a:noAutofit/>
          </a:bodyPr>
          <a:lstStyle>
            <a:lvl1pPr defTabSz="685800">
              <a:lnSpc>
                <a:spcPct val="90000"/>
              </a:lnSpc>
              <a:defRPr sz="225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6858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1A4F70"/>
                </a:solidFill>
                <a:effectLst/>
                <a:uLnTx/>
                <a:uFillTx/>
                <a:latin typeface="Berlin Type Office" panose="020B0502020203020204" pitchFamily="34" charset="0"/>
                <a:sym typeface="Open Sans"/>
              </a:rPr>
              <a:t>Ziele der Krisenstabsübung am 27.02.2024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A4F70"/>
              </a:solidFill>
              <a:effectLst/>
              <a:uLnTx/>
              <a:uFillTx/>
              <a:latin typeface="Berlin Type Office" panose="020B0502020203020204" pitchFamily="34" charset="0"/>
              <a:sym typeface="Open San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5230FE-F38B-450E-B3B5-5552D5C8C8E4}"/>
              </a:ext>
            </a:extLst>
          </p:cNvPr>
          <p:cNvSpPr txBox="1"/>
          <p:nvPr/>
        </p:nvSpPr>
        <p:spPr>
          <a:xfrm>
            <a:off x="232154" y="4816099"/>
            <a:ext cx="2825358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800">
                <a:solidFill>
                  <a:srgbClr val="CF929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CF9297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92426552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el 1"/>
          <p:cNvSpPr txBox="1">
            <a:spLocks noGrp="1"/>
          </p:cNvSpPr>
          <p:nvPr>
            <p:ph type="title"/>
          </p:nvPr>
        </p:nvSpPr>
        <p:spPr>
          <a:xfrm>
            <a:off x="143903" y="1172324"/>
            <a:ext cx="7753925" cy="685488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Berlin Type Office" panose="020B0502020203020204" pitchFamily="34" charset="0"/>
              </a:rPr>
              <a:t>Szenario</a:t>
            </a:r>
            <a:endParaRPr dirty="0">
              <a:latin typeface="Berlin Type Office" panose="020B0502020203020204" pitchFamily="34" charset="0"/>
            </a:endParaRPr>
          </a:p>
        </p:txBody>
      </p:sp>
      <p:sp>
        <p:nvSpPr>
          <p:cNvPr id="22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143903" y="1925898"/>
            <a:ext cx="7134014" cy="2727116"/>
          </a:xfrm>
          <a:prstGeom prst="rect">
            <a:avLst/>
          </a:prstGeom>
        </p:spPr>
        <p:txBody>
          <a:bodyPr/>
          <a:lstStyle>
            <a:lvl1pPr defTabSz="795527">
              <a:spcBef>
                <a:spcPts val="800"/>
              </a:spcBef>
              <a:buClr>
                <a:schemeClr val="accent6"/>
              </a:buClr>
              <a:defRPr sz="1000" i="0"/>
            </a:lvl1pPr>
          </a:lstStyle>
          <a:p>
            <a:r>
              <a:rPr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751936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143903" y="1689212"/>
            <a:ext cx="3453736" cy="31268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buClr>
                <a:schemeClr val="accent6"/>
              </a:buClr>
              <a:buSzPct val="100000"/>
              <a:buFont typeface="Courier New"/>
              <a:buChar char="o"/>
              <a:defRPr i="0">
                <a:solidFill>
                  <a:srgbClr val="1F4E70"/>
                </a:solidFill>
              </a:defRPr>
            </a:pPr>
            <a:r>
              <a:rPr lang="de-DE" sz="1900" dirty="0">
                <a:latin typeface="Berlin Type Office" panose="020B0502020203020204" pitchFamily="34" charset="0"/>
              </a:rPr>
              <a:t>Betroffenes Gebiet: Fläche von 13,6 km²</a:t>
            </a:r>
          </a:p>
          <a:p>
            <a:pPr marL="285750" indent="-285750">
              <a:buClr>
                <a:schemeClr val="accent6"/>
              </a:buClr>
              <a:buSzPct val="100000"/>
              <a:buFont typeface="Courier New"/>
              <a:buChar char="o"/>
              <a:defRPr i="0">
                <a:solidFill>
                  <a:srgbClr val="1F4E70"/>
                </a:solidFill>
              </a:defRPr>
            </a:pPr>
            <a:r>
              <a:rPr lang="de-DE" sz="1900" dirty="0">
                <a:latin typeface="Berlin Type Office" panose="020B0502020203020204" pitchFamily="34" charset="0"/>
              </a:rPr>
              <a:t>Betroffen sind circa 30.000 Personen</a:t>
            </a:r>
          </a:p>
          <a:p>
            <a:pPr marL="285750" indent="-285750">
              <a:buClr>
                <a:schemeClr val="accent6"/>
              </a:buClr>
              <a:buSzPct val="100000"/>
              <a:buFont typeface="Courier New"/>
              <a:buChar char="o"/>
              <a:defRPr i="0">
                <a:solidFill>
                  <a:srgbClr val="1F4E70"/>
                </a:solidFill>
              </a:defRPr>
            </a:pPr>
            <a:r>
              <a:rPr lang="de-DE" sz="1900" dirty="0">
                <a:latin typeface="Berlin Type Office" panose="020B0502020203020204" pitchFamily="34" charset="0"/>
              </a:rPr>
              <a:t>1 Wasserwerk</a:t>
            </a:r>
          </a:p>
          <a:p>
            <a:pPr marL="285750" indent="-285750">
              <a:buClr>
                <a:schemeClr val="accent6"/>
              </a:buClr>
              <a:buSzPct val="100000"/>
              <a:buFont typeface="Courier New"/>
              <a:buChar char="o"/>
              <a:defRPr i="0">
                <a:solidFill>
                  <a:srgbClr val="1F4E70"/>
                </a:solidFill>
              </a:defRPr>
            </a:pPr>
            <a:r>
              <a:rPr lang="de-DE" sz="1900" dirty="0">
                <a:latin typeface="Berlin Type Office" panose="020B0502020203020204" pitchFamily="34" charset="0"/>
              </a:rPr>
              <a:t>1 Krankenhaus</a:t>
            </a:r>
          </a:p>
          <a:p>
            <a:pPr marL="285750" indent="-285750">
              <a:buClr>
                <a:schemeClr val="accent6"/>
              </a:buClr>
              <a:buSzPct val="100000"/>
              <a:buFont typeface="Courier New"/>
              <a:buChar char="o"/>
              <a:defRPr i="0">
                <a:solidFill>
                  <a:srgbClr val="1F4E70"/>
                </a:solidFill>
              </a:defRPr>
            </a:pPr>
            <a:r>
              <a:rPr lang="de-DE" sz="1900" dirty="0">
                <a:latin typeface="Berlin Type Office" panose="020B0502020203020204" pitchFamily="34" charset="0"/>
              </a:rPr>
              <a:t>1 Feuerwache</a:t>
            </a:r>
            <a:endParaRPr lang="de-DE" sz="1800" dirty="0">
              <a:latin typeface="Berlin Type Office" panose="020B0502020203020204" pitchFamily="34" charset="0"/>
            </a:endParaRPr>
          </a:p>
        </p:txBody>
      </p:sp>
      <p:sp>
        <p:nvSpPr>
          <p:cNvPr id="220" name="Titel 1"/>
          <p:cNvSpPr txBox="1"/>
          <p:nvPr/>
        </p:nvSpPr>
        <p:spPr>
          <a:xfrm>
            <a:off x="143902" y="1003724"/>
            <a:ext cx="3311071" cy="68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8" tIns="121918" rIns="121918" bIns="121918" anchor="b">
            <a:noAutofit/>
          </a:bodyPr>
          <a:lstStyle>
            <a:lvl1pPr defTabSz="685800">
              <a:lnSpc>
                <a:spcPct val="90000"/>
              </a:lnSpc>
              <a:defRPr sz="225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6858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1A4F70"/>
                </a:solidFill>
                <a:effectLst/>
                <a:uLnTx/>
                <a:uFillTx/>
                <a:latin typeface="Berlin Type Office" panose="020B0502020203020204" pitchFamily="34" charset="0"/>
                <a:sym typeface="Open Sans"/>
              </a:rPr>
              <a:t>Stromausfall in Köpenick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A4F70"/>
              </a:solidFill>
              <a:effectLst/>
              <a:uLnTx/>
              <a:uFillTx/>
              <a:latin typeface="Berlin Type Office" panose="020B0502020203020204" pitchFamily="34" charset="0"/>
              <a:sym typeface="Open San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5230FE-F38B-450E-B3B5-5552D5C8C8E4}"/>
              </a:ext>
            </a:extLst>
          </p:cNvPr>
          <p:cNvSpPr txBox="1"/>
          <p:nvPr/>
        </p:nvSpPr>
        <p:spPr>
          <a:xfrm>
            <a:off x="232154" y="4816099"/>
            <a:ext cx="2825358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800">
                <a:solidFill>
                  <a:srgbClr val="CF929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CF9297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FA8B3C8-B998-4A37-93F5-8B0001265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973" y="541779"/>
            <a:ext cx="5689091" cy="438354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02E90CBF-5F7C-47CD-9610-51AFB8781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9" b="90821" l="9390" r="89202">
                        <a14:foregroundMark x1="45540" y1="91304" x2="52113" y2="90821"/>
                        <a14:foregroundMark x1="44601" y1="9179" x2="51643" y2="9179"/>
                        <a14:foregroundMark x1="43192" y1="81159" x2="43192" y2="81159"/>
                        <a14:foregroundMark x1="42254" y1="80676" x2="42254" y2="80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48799" y="3916232"/>
            <a:ext cx="867401" cy="84296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851D7A5-C7EB-472C-A54F-C8322BEAB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70" b="89969" l="8676" r="96804">
                        <a14:foregroundMark x1="9132" y1="41693" x2="11416" y2="25392"/>
                        <a14:foregroundMark x1="11416" y1="25392" x2="21918" y2="15047"/>
                        <a14:foregroundMark x1="50228" y1="26332" x2="51598" y2="42320"/>
                        <a14:foregroundMark x1="51598" y1="42320" x2="50228" y2="44828"/>
                        <a14:foregroundMark x1="42922" y1="7210" x2="65753" y2="6583"/>
                        <a14:foregroundMark x1="65753" y1="6583" x2="68950" y2="8150"/>
                        <a14:foregroundMark x1="91781" y1="29781" x2="91781" y2="46395"/>
                        <a14:foregroundMark x1="91781" y1="46395" x2="89498" y2="49530"/>
                        <a14:foregroundMark x1="96804" y1="36677" x2="95890" y2="341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6840" y="1373318"/>
            <a:ext cx="363160" cy="52898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792EA71-2A07-4669-B428-A420CF95E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56" b="89969" l="9969" r="89720">
                        <a14:foregroundMark x1="69470" y1="30408" x2="69470" y2="30408"/>
                        <a14:foregroundMark x1="75078" y1="35110" x2="75078" y2="35110"/>
                        <a14:foregroundMark x1="45483" y1="5956" x2="45483" y2="59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3722" y="639430"/>
            <a:ext cx="689786" cy="68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8419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el 1"/>
          <p:cNvSpPr txBox="1">
            <a:spLocks noGrp="1"/>
          </p:cNvSpPr>
          <p:nvPr>
            <p:ph type="title"/>
          </p:nvPr>
        </p:nvSpPr>
        <p:spPr>
          <a:xfrm>
            <a:off x="143903" y="1172324"/>
            <a:ext cx="7753925" cy="685488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Berlin Type Office" panose="020B0502020203020204" pitchFamily="34" charset="0"/>
              </a:rPr>
              <a:t>Beteiligte</a:t>
            </a:r>
            <a:endParaRPr dirty="0">
              <a:latin typeface="Berlin Type Office" panose="020B0502020203020204" pitchFamily="34" charset="0"/>
            </a:endParaRPr>
          </a:p>
        </p:txBody>
      </p:sp>
      <p:sp>
        <p:nvSpPr>
          <p:cNvPr id="22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143903" y="1925898"/>
            <a:ext cx="7134014" cy="2727116"/>
          </a:xfrm>
          <a:prstGeom prst="rect">
            <a:avLst/>
          </a:prstGeom>
        </p:spPr>
        <p:txBody>
          <a:bodyPr/>
          <a:lstStyle>
            <a:lvl1pPr defTabSz="795527">
              <a:spcBef>
                <a:spcPts val="800"/>
              </a:spcBef>
              <a:buClr>
                <a:schemeClr val="accent6"/>
              </a:buClr>
              <a:defRPr sz="1000" i="0"/>
            </a:lvl1pPr>
          </a:lstStyle>
          <a:p>
            <a:r>
              <a:rPr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4237732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48702" y="1607932"/>
            <a:ext cx="7573906" cy="31268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Clr>
                <a:schemeClr val="accent6"/>
              </a:buClr>
              <a:buSzPct val="100000"/>
              <a:buFont typeface="+mj-lt"/>
              <a:buAutoNum type="arabicPeriod"/>
              <a:defRPr i="0">
                <a:solidFill>
                  <a:srgbClr val="1F4E70"/>
                </a:solidFill>
              </a:defRPr>
            </a:pPr>
            <a:endParaRPr lang="de-DE" sz="1600" i="0" dirty="0">
              <a:latin typeface="Berlin Type Office" panose="020B0502020203020204" pitchFamily="34" charset="0"/>
            </a:endParaRPr>
          </a:p>
          <a:p>
            <a:pPr marL="342900" indent="-34290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i="0">
                <a:solidFill>
                  <a:srgbClr val="1F4E70"/>
                </a:solidFill>
              </a:defRPr>
            </a:pPr>
            <a:r>
              <a:rPr lang="de-DE" sz="1600" i="0" dirty="0">
                <a:latin typeface="Berlin Type Office" panose="020B0502020203020204" pitchFamily="34" charset="0"/>
              </a:rPr>
              <a:t>Übungsstab: Diensthabende Stabsgruppe </a:t>
            </a:r>
          </a:p>
          <a:p>
            <a:pPr marL="592036" lvl="1" indent="-342900">
              <a:buClr>
                <a:schemeClr val="accent6"/>
              </a:buClr>
              <a:buSzPct val="100000"/>
              <a:defRPr i="0">
                <a:solidFill>
                  <a:srgbClr val="1F4E70"/>
                </a:solidFill>
              </a:defRPr>
            </a:pPr>
            <a:r>
              <a:rPr lang="de-DE" sz="1600" i="0" dirty="0">
                <a:latin typeface="Berlin Type Office" panose="020B0502020203020204" pitchFamily="34" charset="0"/>
              </a:rPr>
              <a:t>Besetzte Funktionen: Leiter, S1, S2, S21, S22, S3, S4, S5, </a:t>
            </a:r>
            <a:r>
              <a:rPr lang="de-DE" sz="1600" i="0" dirty="0" err="1">
                <a:latin typeface="Berlin Type Office" panose="020B0502020203020204" pitchFamily="34" charset="0"/>
              </a:rPr>
              <a:t>Sichter</a:t>
            </a:r>
            <a:endParaRPr lang="de-DE" sz="1600" i="0" dirty="0">
              <a:latin typeface="Berlin Type Office" panose="020B0502020203020204" pitchFamily="34" charset="0"/>
            </a:endParaRPr>
          </a:p>
          <a:p>
            <a:pPr marL="342900" indent="-34290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i="0">
                <a:solidFill>
                  <a:srgbClr val="1F4E70"/>
                </a:solidFill>
              </a:defRPr>
            </a:pPr>
            <a:r>
              <a:rPr lang="de-DE" sz="1600" i="0" dirty="0">
                <a:latin typeface="Berlin Type Office" panose="020B0502020203020204" pitchFamily="34" charset="0"/>
              </a:rPr>
              <a:t>Spiegelstab:</a:t>
            </a:r>
          </a:p>
          <a:p>
            <a:pPr marL="592036" lvl="1" indent="-342900">
              <a:buClr>
                <a:schemeClr val="accent6"/>
              </a:buClr>
              <a:buSzPct val="100000"/>
              <a:defRPr i="0">
                <a:solidFill>
                  <a:srgbClr val="1F4E70"/>
                </a:solidFill>
              </a:defRPr>
            </a:pPr>
            <a:r>
              <a:rPr lang="de-DE" sz="1600" i="0" dirty="0">
                <a:latin typeface="Berlin Type Office" panose="020B0502020203020204" pitchFamily="34" charset="0"/>
              </a:rPr>
              <a:t>10 Fachexperten der Berliner Feuerwehr</a:t>
            </a:r>
          </a:p>
          <a:p>
            <a:pPr marL="592036" lvl="1" indent="-342900">
              <a:buClr>
                <a:schemeClr val="accent6"/>
              </a:buClr>
              <a:buSzPct val="100000"/>
              <a:defRPr i="0">
                <a:solidFill>
                  <a:srgbClr val="1F4E70"/>
                </a:solidFill>
              </a:defRPr>
            </a:pPr>
            <a:r>
              <a:rPr lang="de-DE" sz="1600" i="0" dirty="0">
                <a:latin typeface="Berlin Type Office" panose="020B0502020203020204" pitchFamily="34" charset="0"/>
              </a:rPr>
              <a:t>8 externe Gäste darunter Projektpartner, DRK, Berliner Wasserbetriebe</a:t>
            </a:r>
          </a:p>
          <a:p>
            <a:pPr marL="342900" indent="-34290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i="0">
                <a:solidFill>
                  <a:srgbClr val="1F4E70"/>
                </a:solidFill>
              </a:defRPr>
            </a:pPr>
            <a:r>
              <a:rPr lang="de-DE" sz="1600" i="0" dirty="0">
                <a:latin typeface="Berlin Type Office" panose="020B0502020203020204" pitchFamily="34" charset="0"/>
              </a:rPr>
              <a:t>Organisationsteam</a:t>
            </a:r>
          </a:p>
          <a:p>
            <a:pPr marL="342900" indent="-342900"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  <a:defRPr i="0">
                <a:solidFill>
                  <a:srgbClr val="1F4E70"/>
                </a:solidFill>
              </a:defRPr>
            </a:pPr>
            <a:r>
              <a:rPr lang="de-DE" sz="1600" i="0" dirty="0">
                <a:latin typeface="Berlin Type Office" panose="020B0502020203020204" pitchFamily="34" charset="0"/>
              </a:rPr>
              <a:t>Weitere 50 Personen verfolgten den moderierten Live-Videostream</a:t>
            </a:r>
          </a:p>
          <a:p>
            <a:pPr lvl="1" indent="0">
              <a:buClr>
                <a:schemeClr val="accent6"/>
              </a:buClr>
              <a:buSzPct val="100000"/>
              <a:buNone/>
              <a:defRPr i="0">
                <a:solidFill>
                  <a:srgbClr val="1F4E70"/>
                </a:solidFill>
              </a:defRPr>
            </a:pPr>
            <a:endParaRPr lang="de-DE" i="0" dirty="0">
              <a:latin typeface="Berlin Type" panose="020B0502020203020204" pitchFamily="34" charset="0"/>
            </a:endParaRPr>
          </a:p>
        </p:txBody>
      </p:sp>
      <p:sp>
        <p:nvSpPr>
          <p:cNvPr id="220" name="Titel 1"/>
          <p:cNvSpPr txBox="1"/>
          <p:nvPr/>
        </p:nvSpPr>
        <p:spPr>
          <a:xfrm>
            <a:off x="448702" y="984674"/>
            <a:ext cx="8730099" cy="6854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8" tIns="121918" rIns="121918" bIns="121918" anchor="b">
            <a:noAutofit/>
          </a:bodyPr>
          <a:lstStyle>
            <a:lvl1pPr defTabSz="685800">
              <a:lnSpc>
                <a:spcPct val="90000"/>
              </a:lnSpc>
              <a:defRPr sz="225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6858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0" cap="none" spc="0" normalizeH="0" baseline="0" noProof="0" dirty="0">
                <a:ln>
                  <a:noFill/>
                </a:ln>
                <a:solidFill>
                  <a:srgbClr val="1A4F70"/>
                </a:solidFill>
                <a:effectLst/>
                <a:uLnTx/>
                <a:uFillTx/>
                <a:latin typeface="Berlin Type Office" panose="020B0502020203020204" pitchFamily="34" charset="0"/>
                <a:sym typeface="Open Sans"/>
              </a:rPr>
              <a:t>Beteiligte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1A4F70"/>
              </a:solidFill>
              <a:effectLst/>
              <a:uLnTx/>
              <a:uFillTx/>
              <a:latin typeface="Berlin Type Office" panose="020B0502020203020204" pitchFamily="34" charset="0"/>
              <a:sym typeface="Open San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5230FE-F38B-450E-B3B5-5552D5C8C8E4}"/>
              </a:ext>
            </a:extLst>
          </p:cNvPr>
          <p:cNvSpPr txBox="1"/>
          <p:nvPr/>
        </p:nvSpPr>
        <p:spPr>
          <a:xfrm>
            <a:off x="232154" y="4816099"/>
            <a:ext cx="2825358" cy="218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>
              <a:defRPr sz="800">
                <a:solidFill>
                  <a:srgbClr val="CF929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srgbClr val="CF9297"/>
              </a:solidFill>
              <a:effectLst/>
              <a:uLnTx/>
              <a:uFillTx/>
              <a:latin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68704306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el 1"/>
          <p:cNvSpPr txBox="1">
            <a:spLocks noGrp="1"/>
          </p:cNvSpPr>
          <p:nvPr>
            <p:ph type="title"/>
          </p:nvPr>
        </p:nvSpPr>
        <p:spPr>
          <a:xfrm>
            <a:off x="143903" y="1172324"/>
            <a:ext cx="7753925" cy="685488"/>
          </a:xfrm>
          <a:prstGeom prst="rect">
            <a:avLst/>
          </a:prstGeom>
        </p:spPr>
        <p:txBody>
          <a:bodyPr/>
          <a:lstStyle/>
          <a:p>
            <a:r>
              <a:rPr lang="de-DE" dirty="0">
                <a:latin typeface="Berlin Type Office" panose="020B0502020203020204" pitchFamily="34" charset="0"/>
              </a:rPr>
              <a:t>Kurzvorstellung Drehbuch</a:t>
            </a:r>
            <a:endParaRPr dirty="0">
              <a:latin typeface="Berlin Type Office" panose="020B0502020203020204" pitchFamily="34" charset="0"/>
            </a:endParaRPr>
          </a:p>
        </p:txBody>
      </p:sp>
      <p:sp>
        <p:nvSpPr>
          <p:cNvPr id="225" name="Inhaltsplatzhalter 2"/>
          <p:cNvSpPr txBox="1">
            <a:spLocks noGrp="1"/>
          </p:cNvSpPr>
          <p:nvPr>
            <p:ph type="body" idx="1"/>
          </p:nvPr>
        </p:nvSpPr>
        <p:spPr>
          <a:xfrm>
            <a:off x="143903" y="1925898"/>
            <a:ext cx="7134014" cy="2727116"/>
          </a:xfrm>
          <a:prstGeom prst="rect">
            <a:avLst/>
          </a:prstGeom>
        </p:spPr>
        <p:txBody>
          <a:bodyPr/>
          <a:lstStyle>
            <a:lvl1pPr defTabSz="795527">
              <a:spcBef>
                <a:spcPts val="800"/>
              </a:spcBef>
              <a:buClr>
                <a:schemeClr val="accent6"/>
              </a:buClr>
              <a:defRPr sz="1000" i="0"/>
            </a:lvl1pPr>
          </a:lstStyle>
          <a:p>
            <a:r>
              <a:rPr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9938693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Hellblau">
  <a:themeElements>
    <a:clrScheme name="Hellblau">
      <a:dk1>
        <a:srgbClr val="1F4E70"/>
      </a:dk1>
      <a:lt1>
        <a:srgbClr val="FFFFFF"/>
      </a:lt1>
      <a:dk2>
        <a:srgbClr val="A7A7A7"/>
      </a:dk2>
      <a:lt2>
        <a:srgbClr val="535353"/>
      </a:lt2>
      <a:accent1>
        <a:srgbClr val="1A4F70"/>
      </a:accent1>
      <a:accent2>
        <a:srgbClr val="81A9D0"/>
      </a:accent2>
      <a:accent3>
        <a:srgbClr val="862834"/>
      </a:accent3>
      <a:accent4>
        <a:srgbClr val="AD4C53"/>
      </a:accent4>
      <a:accent5>
        <a:srgbClr val="8EB6DE"/>
      </a:accent5>
      <a:accent6>
        <a:srgbClr val="D57074"/>
      </a:accent6>
      <a:hlink>
        <a:srgbClr val="0000FF"/>
      </a:hlink>
      <a:folHlink>
        <a:srgbClr val="FF00FF"/>
      </a:folHlink>
    </a:clrScheme>
    <a:fontScheme name="Hellblau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Hellbl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4E7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4E7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Hellblau">
  <a:themeElements>
    <a:clrScheme name="Hellblau">
      <a:dk1>
        <a:srgbClr val="1F4E70"/>
      </a:dk1>
      <a:lt1>
        <a:srgbClr val="FFFFFF"/>
      </a:lt1>
      <a:dk2>
        <a:srgbClr val="A7A7A7"/>
      </a:dk2>
      <a:lt2>
        <a:srgbClr val="535353"/>
      </a:lt2>
      <a:accent1>
        <a:srgbClr val="1A4F70"/>
      </a:accent1>
      <a:accent2>
        <a:srgbClr val="81A9D0"/>
      </a:accent2>
      <a:accent3>
        <a:srgbClr val="862834"/>
      </a:accent3>
      <a:accent4>
        <a:srgbClr val="AD4C53"/>
      </a:accent4>
      <a:accent5>
        <a:srgbClr val="8EB6DE"/>
      </a:accent5>
      <a:accent6>
        <a:srgbClr val="D57074"/>
      </a:accent6>
      <a:hlink>
        <a:srgbClr val="0000FF"/>
      </a:hlink>
      <a:folHlink>
        <a:srgbClr val="FF00FF"/>
      </a:folHlink>
    </a:clrScheme>
    <a:fontScheme name="Hellblau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Hellbl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4E7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4E7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4_Hellblau">
  <a:themeElements>
    <a:clrScheme name="ResKriVer">
      <a:dk1>
        <a:srgbClr val="1F4E70"/>
      </a:dk1>
      <a:lt1>
        <a:srgbClr val="FFFFFF"/>
      </a:lt1>
      <a:dk2>
        <a:srgbClr val="003050"/>
      </a:dk2>
      <a:lt2>
        <a:srgbClr val="FFFFFF"/>
      </a:lt2>
      <a:accent1>
        <a:srgbClr val="003050"/>
      </a:accent1>
      <a:accent2>
        <a:srgbClr val="81A9D0"/>
      </a:accent2>
      <a:accent3>
        <a:srgbClr val="862834"/>
      </a:accent3>
      <a:accent4>
        <a:srgbClr val="AD4C53"/>
      </a:accent4>
      <a:accent5>
        <a:srgbClr val="8EB6DE"/>
      </a:accent5>
      <a:accent6>
        <a:srgbClr val="D57074"/>
      </a:accent6>
      <a:hlink>
        <a:srgbClr val="475C7B"/>
      </a:hlink>
      <a:folHlink>
        <a:srgbClr val="AD4C5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300" dirty="0" err="1" smtClean="0">
            <a:solidFill>
              <a:srgbClr val="37425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OUSE_Master_Vorlage" id="{328BD55E-4709-4860-A44B-AB3F6F02C259}" vid="{0C43E3CB-FEA7-4024-986C-BD84C62E462D}"/>
    </a:ext>
  </a:extLst>
</a:theme>
</file>

<file path=ppt/theme/theme4.xml><?xml version="1.0" encoding="utf-8"?>
<a:theme xmlns:a="http://schemas.openxmlformats.org/drawingml/2006/main" name="5_Hellblau">
  <a:themeElements>
    <a:clrScheme name="Hellblau">
      <a:dk1>
        <a:srgbClr val="1F4E70"/>
      </a:dk1>
      <a:lt1>
        <a:srgbClr val="FFFFFF"/>
      </a:lt1>
      <a:dk2>
        <a:srgbClr val="A7A7A7"/>
      </a:dk2>
      <a:lt2>
        <a:srgbClr val="535353"/>
      </a:lt2>
      <a:accent1>
        <a:srgbClr val="1A4F70"/>
      </a:accent1>
      <a:accent2>
        <a:srgbClr val="81A9D0"/>
      </a:accent2>
      <a:accent3>
        <a:srgbClr val="862834"/>
      </a:accent3>
      <a:accent4>
        <a:srgbClr val="AD4C53"/>
      </a:accent4>
      <a:accent5>
        <a:srgbClr val="8EB6DE"/>
      </a:accent5>
      <a:accent6>
        <a:srgbClr val="D57074"/>
      </a:accent6>
      <a:hlink>
        <a:srgbClr val="0000FF"/>
      </a:hlink>
      <a:folHlink>
        <a:srgbClr val="FF00FF"/>
      </a:folHlink>
    </a:clrScheme>
    <a:fontScheme name="Hellblau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Hellbl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4E7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4E7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2_Hellblau">
  <a:themeElements>
    <a:clrScheme name="1a4f70">
      <a:dk1>
        <a:srgbClr val="1F4E70"/>
      </a:dk1>
      <a:lt1>
        <a:srgbClr val="FFFFFF"/>
      </a:lt1>
      <a:dk2>
        <a:srgbClr val="003050"/>
      </a:dk2>
      <a:lt2>
        <a:srgbClr val="FFFFFF"/>
      </a:lt2>
      <a:accent1>
        <a:srgbClr val="1A4F70"/>
      </a:accent1>
      <a:accent2>
        <a:srgbClr val="81A9D0"/>
      </a:accent2>
      <a:accent3>
        <a:srgbClr val="862834"/>
      </a:accent3>
      <a:accent4>
        <a:srgbClr val="AD4C53"/>
      </a:accent4>
      <a:accent5>
        <a:srgbClr val="8EB6DE"/>
      </a:accent5>
      <a:accent6>
        <a:srgbClr val="D57074"/>
      </a:accent6>
      <a:hlink>
        <a:srgbClr val="475C7B"/>
      </a:hlink>
      <a:folHlink>
        <a:srgbClr val="AD4C5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300" dirty="0" err="1" smtClean="0">
            <a:solidFill>
              <a:srgbClr val="37425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OUSE_Master_Vorlage" id="{328BD55E-4709-4860-A44B-AB3F6F02C259}" vid="{0C43E3CB-FEA7-4024-986C-BD84C62E462D}"/>
    </a:ext>
  </a:extLst>
</a:theme>
</file>

<file path=ppt/theme/theme6.xml><?xml version="1.0" encoding="utf-8"?>
<a:theme xmlns:a="http://schemas.openxmlformats.org/drawingml/2006/main" name="3_Hellblau">
  <a:themeElements>
    <a:clrScheme name="1a4f70">
      <a:dk1>
        <a:srgbClr val="1F4E70"/>
      </a:dk1>
      <a:lt1>
        <a:srgbClr val="FFFFFF"/>
      </a:lt1>
      <a:dk2>
        <a:srgbClr val="003050"/>
      </a:dk2>
      <a:lt2>
        <a:srgbClr val="FFFFFF"/>
      </a:lt2>
      <a:accent1>
        <a:srgbClr val="1A4F70"/>
      </a:accent1>
      <a:accent2>
        <a:srgbClr val="81A9D0"/>
      </a:accent2>
      <a:accent3>
        <a:srgbClr val="862834"/>
      </a:accent3>
      <a:accent4>
        <a:srgbClr val="AD4C53"/>
      </a:accent4>
      <a:accent5>
        <a:srgbClr val="8EB6DE"/>
      </a:accent5>
      <a:accent6>
        <a:srgbClr val="D57074"/>
      </a:accent6>
      <a:hlink>
        <a:srgbClr val="475C7B"/>
      </a:hlink>
      <a:folHlink>
        <a:srgbClr val="AD4C5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300" dirty="0" err="1" smtClean="0">
            <a:solidFill>
              <a:srgbClr val="37425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OUSE_Master_Vorlage" id="{328BD55E-4709-4860-A44B-AB3F6F02C259}" vid="{0C43E3CB-FEA7-4024-986C-BD84C62E462D}"/>
    </a:ext>
  </a:extLst>
</a:theme>
</file>

<file path=ppt/theme/theme7.xml><?xml version="1.0" encoding="utf-8"?>
<a:theme xmlns:a="http://schemas.openxmlformats.org/drawingml/2006/main" name="6_Hellblau">
  <a:themeElements>
    <a:clrScheme name="1a4f70">
      <a:dk1>
        <a:srgbClr val="1F4E70"/>
      </a:dk1>
      <a:lt1>
        <a:srgbClr val="FFFFFF"/>
      </a:lt1>
      <a:dk2>
        <a:srgbClr val="003050"/>
      </a:dk2>
      <a:lt2>
        <a:srgbClr val="FFFFFF"/>
      </a:lt2>
      <a:accent1>
        <a:srgbClr val="1A4F70"/>
      </a:accent1>
      <a:accent2>
        <a:srgbClr val="81A9D0"/>
      </a:accent2>
      <a:accent3>
        <a:srgbClr val="862834"/>
      </a:accent3>
      <a:accent4>
        <a:srgbClr val="AD4C53"/>
      </a:accent4>
      <a:accent5>
        <a:srgbClr val="8EB6DE"/>
      </a:accent5>
      <a:accent6>
        <a:srgbClr val="D57074"/>
      </a:accent6>
      <a:hlink>
        <a:srgbClr val="475C7B"/>
      </a:hlink>
      <a:folHlink>
        <a:srgbClr val="AD4C5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300" dirty="0" err="1" smtClean="0">
            <a:solidFill>
              <a:srgbClr val="37425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YOUSE_Master_Vorlage" id="{328BD55E-4709-4860-A44B-AB3F6F02C259}" vid="{0C43E3CB-FEA7-4024-986C-BD84C62E462D}"/>
    </a:ext>
  </a:extLst>
</a:theme>
</file>

<file path=ppt/theme/theme8.xml><?xml version="1.0" encoding="utf-8"?>
<a:theme xmlns:a="http://schemas.openxmlformats.org/drawingml/2006/main" name="7_Hellblau">
  <a:themeElements>
    <a:clrScheme name="Hellblau">
      <a:dk1>
        <a:srgbClr val="1F4E70"/>
      </a:dk1>
      <a:lt1>
        <a:srgbClr val="FFFFFF"/>
      </a:lt1>
      <a:dk2>
        <a:srgbClr val="A7A7A7"/>
      </a:dk2>
      <a:lt2>
        <a:srgbClr val="535353"/>
      </a:lt2>
      <a:accent1>
        <a:srgbClr val="1A4F70"/>
      </a:accent1>
      <a:accent2>
        <a:srgbClr val="81A9D0"/>
      </a:accent2>
      <a:accent3>
        <a:srgbClr val="862834"/>
      </a:accent3>
      <a:accent4>
        <a:srgbClr val="AD4C53"/>
      </a:accent4>
      <a:accent5>
        <a:srgbClr val="8EB6DE"/>
      </a:accent5>
      <a:accent6>
        <a:srgbClr val="D57074"/>
      </a:accent6>
      <a:hlink>
        <a:srgbClr val="0000FF"/>
      </a:hlink>
      <a:folHlink>
        <a:srgbClr val="FF00FF"/>
      </a:folHlink>
    </a:clrScheme>
    <a:fontScheme name="Hellblau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Hellbl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4E7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4E7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Hellblau">
  <a:themeElements>
    <a:clrScheme name="Hellblau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A4F70"/>
      </a:accent1>
      <a:accent2>
        <a:srgbClr val="81A9D0"/>
      </a:accent2>
      <a:accent3>
        <a:srgbClr val="862834"/>
      </a:accent3>
      <a:accent4>
        <a:srgbClr val="AD4C53"/>
      </a:accent4>
      <a:accent5>
        <a:srgbClr val="8EB6DE"/>
      </a:accent5>
      <a:accent6>
        <a:srgbClr val="D57074"/>
      </a:accent6>
      <a:hlink>
        <a:srgbClr val="0000FF"/>
      </a:hlink>
      <a:folHlink>
        <a:srgbClr val="FF00FF"/>
      </a:folHlink>
    </a:clrScheme>
    <a:fontScheme name="Hellblau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Hellbl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4E7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F4E7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b96090-07d6-4114-ae2a-07fbcf2b14dc" xsi:nil="true"/>
    <lcf76f155ced4ddcb4097134ff3c332f xmlns="949b1800-c5fc-45ac-90ea-63f4d7ade28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2F08A57567EB94F996CDB6B9294F3BD" ma:contentTypeVersion="18" ma:contentTypeDescription="Ein neues Dokument erstellen." ma:contentTypeScope="" ma:versionID="9a52475957cf9f85e7b7c72dd6b66c30">
  <xsd:schema xmlns:xsd="http://www.w3.org/2001/XMLSchema" xmlns:xs="http://www.w3.org/2001/XMLSchema" xmlns:p="http://schemas.microsoft.com/office/2006/metadata/properties" xmlns:ns2="949b1800-c5fc-45ac-90ea-63f4d7ade287" xmlns:ns3="c7b96090-07d6-4114-ae2a-07fbcf2b14dc" targetNamespace="http://schemas.microsoft.com/office/2006/metadata/properties" ma:root="true" ma:fieldsID="26e1f596611c4658eaa9af3b8ea39529" ns2:_="" ns3:_="">
    <xsd:import namespace="949b1800-c5fc-45ac-90ea-63f4d7ade287"/>
    <xsd:import namespace="c7b96090-07d6-4114-ae2a-07fbcf2b14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b1800-c5fc-45ac-90ea-63f4d7ade2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6eb20c4f-c5c2-492b-9954-d638c64bf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96090-07d6-4114-ae2a-07fbcf2b14d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f2544fd-cf86-4533-bc46-edc050b5ac00}" ma:internalName="TaxCatchAll" ma:showField="CatchAllData" ma:web="c7b96090-07d6-4114-ae2a-07fbcf2b14d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DF80DC-31EE-49B8-BD49-402878061149}">
  <ds:schemaRefs>
    <ds:schemaRef ds:uri="http://schemas.microsoft.com/office/2006/metadata/properties"/>
    <ds:schemaRef ds:uri="http://purl.org/dc/terms/"/>
    <ds:schemaRef ds:uri="c7b96090-07d6-4114-ae2a-07fbcf2b14dc"/>
    <ds:schemaRef ds:uri="http://schemas.microsoft.com/office/2006/documentManagement/types"/>
    <ds:schemaRef ds:uri="http://schemas.openxmlformats.org/package/2006/metadata/core-properties"/>
    <ds:schemaRef ds:uri="949b1800-c5fc-45ac-90ea-63f4d7ade287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51EAA7D-4A0C-491B-9087-53E7F42B76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9b1800-c5fc-45ac-90ea-63f4d7ade287"/>
    <ds:schemaRef ds:uri="c7b96090-07d6-4114-ae2a-07fbcf2b14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2F461D-D251-46BF-9084-687FAA53EF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Bildschirmpräsentation (16:9)</PresentationFormat>
  <Paragraphs>128</Paragraphs>
  <Slides>26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8</vt:i4>
      </vt:variant>
      <vt:variant>
        <vt:lpstr>Folientitel</vt:lpstr>
      </vt:variant>
      <vt:variant>
        <vt:i4>26</vt:i4>
      </vt:variant>
    </vt:vector>
  </HeadingPairs>
  <TitlesOfParts>
    <vt:vector size="47" baseType="lpstr">
      <vt:lpstr>Arial</vt:lpstr>
      <vt:lpstr>Arial Unicode MS</vt:lpstr>
      <vt:lpstr>Berlin Type</vt:lpstr>
      <vt:lpstr>Berlin Type Bold</vt:lpstr>
      <vt:lpstr>Berlin Type Office</vt:lpstr>
      <vt:lpstr>Calibri</vt:lpstr>
      <vt:lpstr>Courier New</vt:lpstr>
      <vt:lpstr>Helvetica</vt:lpstr>
      <vt:lpstr>Lato</vt:lpstr>
      <vt:lpstr>Montserrat</vt:lpstr>
      <vt:lpstr>Open Sans</vt:lpstr>
      <vt:lpstr>Verdana</vt:lpstr>
      <vt:lpstr>Wingdings</vt:lpstr>
      <vt:lpstr>Hellblau</vt:lpstr>
      <vt:lpstr>1_Hellblau</vt:lpstr>
      <vt:lpstr>4_Hellblau</vt:lpstr>
      <vt:lpstr>5_Hellblau</vt:lpstr>
      <vt:lpstr>2_Hellblau</vt:lpstr>
      <vt:lpstr>3_Hellblau</vt:lpstr>
      <vt:lpstr>6_Hellblau</vt:lpstr>
      <vt:lpstr>7_Hellblau</vt:lpstr>
      <vt:lpstr> Krisenstabsübung am 27. Februar 2024 Partnerbeitrag der Berliner Feuerwehr</vt:lpstr>
      <vt:lpstr>PowerPoint-Präsentation</vt:lpstr>
      <vt:lpstr>Übungsziele</vt:lpstr>
      <vt:lpstr>PowerPoint-Präsentation</vt:lpstr>
      <vt:lpstr>Szenario</vt:lpstr>
      <vt:lpstr>PowerPoint-Präsentation</vt:lpstr>
      <vt:lpstr>Beteiligte</vt:lpstr>
      <vt:lpstr>PowerPoint-Präsentation</vt:lpstr>
      <vt:lpstr>Kurzvorstellung Drehbuch</vt:lpstr>
      <vt:lpstr>PowerPoint-Präsentation</vt:lpstr>
      <vt:lpstr>Kurzvorstellung der getesteten Dienste</vt:lpstr>
      <vt:lpstr>Strukturierte Informationsweitergabe in Stabslagen</vt:lpstr>
      <vt:lpstr>Social Media Monitoring als Informationsquelle</vt:lpstr>
      <vt:lpstr>Drohnendatenanalyse und -übermittlung</vt:lpstr>
      <vt:lpstr>Prognose von Materialengpässen</vt:lpstr>
      <vt:lpstr>Visuelle Eindrücke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Ergebnisse für die Praxis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Abstimmung zum Einsatz der ResKriVer-Drohnen</dc:title>
  <dc:creator>Wiegmann, Elisabeth</dc:creator>
  <cp:lastModifiedBy>Nonnemacher, Nico</cp:lastModifiedBy>
  <cp:revision>134</cp:revision>
  <dcterms:modified xsi:type="dcterms:W3CDTF">2024-06-05T10:52:44Z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0x01010052F08A57567EB94F996CDB6B9294F3BD</vt:lpwstr>
  </property>
  <property fmtid="{D5CDD505-2E9C-101B-9397-08002B2CF9AE}" pid="3" name="MediaServiceImageTags">
    <vt:lpwstr/>
  </property>
</Properties>
</file>